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2"/>
    <p:sldMasterId id="2147483891" r:id="rId3"/>
  </p:sldMasterIdLst>
  <p:sldIdLst>
    <p:sldId id="299" r:id="rId4"/>
    <p:sldId id="348" r:id="rId5"/>
    <p:sldId id="339" r:id="rId6"/>
    <p:sldId id="344" r:id="rId7"/>
    <p:sldId id="329" r:id="rId8"/>
    <p:sldId id="351" r:id="rId9"/>
    <p:sldId id="352" r:id="rId10"/>
    <p:sldId id="353" r:id="rId11"/>
    <p:sldId id="355" r:id="rId12"/>
    <p:sldId id="354" r:id="rId13"/>
    <p:sldId id="350" r:id="rId14"/>
    <p:sldId id="325" r:id="rId15"/>
  </p:sldIdLst>
  <p:sldSz cx="9144000" cy="6858000" type="screen4x3"/>
  <p:notesSz cx="6858000" cy="9144000"/>
  <p:defaultTextStyle>
    <a:defPPr>
      <a:defRPr lang="da-DK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002F8E"/>
    <a:srgbClr val="CC0000"/>
    <a:srgbClr val="FF5B5B"/>
    <a:srgbClr val="E83618"/>
    <a:srgbClr val="F50736"/>
    <a:srgbClr val="FF3300"/>
    <a:srgbClr val="A20000"/>
    <a:srgbClr val="920000"/>
    <a:srgbClr val="FF656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224" autoAdjust="0"/>
    <p:restoredTop sz="94667" autoAdjust="0"/>
  </p:normalViewPr>
  <p:slideViewPr>
    <p:cSldViewPr snapToGrid="0">
      <p:cViewPr>
        <p:scale>
          <a:sx n="50" d="100"/>
          <a:sy n="50" d="100"/>
        </p:scale>
        <p:origin x="-1710" y="-594"/>
      </p:cViewPr>
      <p:guideLst>
        <p:guide orient="horz" pos="3935"/>
        <p:guide pos="555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40" d="100"/>
        <a:sy n="4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2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1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pe 17"/>
          <p:cNvGrpSpPr/>
          <p:nvPr userDrawn="1"/>
        </p:nvGrpSpPr>
        <p:grpSpPr>
          <a:xfrm>
            <a:off x="0" y="763289"/>
            <a:ext cx="9144000" cy="1246485"/>
            <a:chOff x="0" y="763289"/>
            <a:chExt cx="9144000" cy="1246485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grpSpPr>
        <p:sp>
          <p:nvSpPr>
            <p:cNvPr id="6" name="Rektangel 2"/>
            <p:cNvSpPr>
              <a:spLocks noChangeArrowheads="1"/>
            </p:cNvSpPr>
            <p:nvPr/>
          </p:nvSpPr>
          <p:spPr bwMode="auto">
            <a:xfrm>
              <a:off x="0" y="772815"/>
              <a:ext cx="9144000" cy="1231200"/>
            </a:xfrm>
            <a:prstGeom prst="rect">
              <a:avLst/>
            </a:prstGeom>
            <a:gradFill flip="none" rotWithShape="1">
              <a:gsLst>
                <a:gs pos="89000">
                  <a:srgbClr val="C00000"/>
                </a:gs>
                <a:gs pos="20000">
                  <a:srgbClr val="F50736"/>
                </a:gs>
                <a:gs pos="11000">
                  <a:srgbClr val="F50736"/>
                </a:gs>
              </a:gsLst>
              <a:lin ang="13500000" scaled="1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indent="-342900" algn="ctr">
                <a:buFont typeface="+mj-lt"/>
                <a:buAutoNum type="arabicPeriod"/>
                <a:defRPr/>
              </a:pPr>
              <a:endParaRPr lang="da-DK" noProof="1">
                <a:solidFill>
                  <a:srgbClr val="FFFFFF"/>
                </a:solidFill>
                <a:latin typeface="Arial" pitchFamily="34" charset="0"/>
              </a:endParaRPr>
            </a:p>
          </p:txBody>
        </p:sp>
        <p:pic>
          <p:nvPicPr>
            <p:cNvPr id="7" name="Billede 3" descr="dreamstime_Hospital doctor.jpg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>
            <a:xfrm>
              <a:off x="7455258" y="763289"/>
              <a:ext cx="1688742" cy="1246485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457200" y="2298700"/>
            <a:ext cx="8229600" cy="382746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0000"/>
                </a:solidFill>
                <a:latin typeface="Arial" pitchFamily="34" charset="0"/>
              </a:defRPr>
            </a:lvl1pPr>
            <a:lvl2pPr>
              <a:defRPr>
                <a:solidFill>
                  <a:srgbClr val="000000"/>
                </a:solidFill>
                <a:latin typeface="Arial" pitchFamily="34" charset="0"/>
              </a:defRPr>
            </a:lvl2pPr>
            <a:lvl3pPr>
              <a:defRPr>
                <a:solidFill>
                  <a:srgbClr val="000000"/>
                </a:solidFill>
                <a:latin typeface="Arial" pitchFamily="34" charset="0"/>
              </a:defRPr>
            </a:lvl3pPr>
            <a:lvl4pPr>
              <a:defRPr>
                <a:solidFill>
                  <a:srgbClr val="000000"/>
                </a:solidFill>
                <a:latin typeface="Arial" pitchFamily="34" charset="0"/>
              </a:defRPr>
            </a:lvl4pPr>
            <a:lvl5pPr>
              <a:defRPr>
                <a:solidFill>
                  <a:srgbClr val="000000"/>
                </a:solidFill>
                <a:latin typeface="Arial" pitchFamily="34" charset="0"/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da-DK" dirty="0"/>
          </a:p>
        </p:txBody>
      </p:sp>
      <p:sp>
        <p:nvSpPr>
          <p:cNvPr id="10" name="Titel 1"/>
          <p:cNvSpPr>
            <a:spLocks noGrp="1"/>
          </p:cNvSpPr>
          <p:nvPr>
            <p:ph type="title"/>
          </p:nvPr>
        </p:nvSpPr>
        <p:spPr>
          <a:xfrm>
            <a:off x="177800" y="833438"/>
            <a:ext cx="4584700" cy="563562"/>
          </a:xfrm>
          <a:prstGeom prst="rect">
            <a:avLst/>
          </a:prstGeom>
        </p:spPr>
        <p:txBody>
          <a:bodyPr/>
          <a:lstStyle>
            <a:lvl1pPr algn="l">
              <a:defRPr sz="3200">
                <a:latin typeface="Arial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da-DK" dirty="0"/>
          </a:p>
        </p:txBody>
      </p:sp>
      <p:sp>
        <p:nvSpPr>
          <p:cNvPr id="11" name="Pladsholder til tekst 2"/>
          <p:cNvSpPr>
            <a:spLocks noGrp="1"/>
          </p:cNvSpPr>
          <p:nvPr>
            <p:ph type="body" idx="13"/>
          </p:nvPr>
        </p:nvSpPr>
        <p:spPr>
          <a:xfrm>
            <a:off x="177800" y="1447801"/>
            <a:ext cx="6489700" cy="358774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 b="1">
                <a:latin typeface="Arial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Pladsholder til dato 3"/>
          <p:cNvSpPr>
            <a:spLocks noGrp="1"/>
          </p:cNvSpPr>
          <p:nvPr userDrawn="1">
            <p:ph type="dt" sz="half" idx="1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  <a:latin typeface="Arial" charset="0"/>
                <a:ea typeface="ＭＳ Ｐゴシック" pitchFamily="-97" charset="-128"/>
              </a:defRPr>
            </a:lvl1pPr>
          </a:lstStyle>
          <a:p>
            <a:pPr>
              <a:defRPr/>
            </a:pPr>
            <a:r>
              <a:rPr lang="da-DK"/>
              <a:t>Your footnote</a:t>
            </a:r>
          </a:p>
        </p:txBody>
      </p:sp>
      <p:sp>
        <p:nvSpPr>
          <p:cNvPr id="9" name="Pladsholder til diasnummer 5"/>
          <p:cNvSpPr>
            <a:spLocks noGrp="1"/>
          </p:cNvSpPr>
          <p:nvPr userDrawn="1">
            <p:ph type="sldNum" sz="quarter" idx="1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  <a:latin typeface="Arial" charset="0"/>
                <a:ea typeface="ＭＳ Ｐゴシック" pitchFamily="-97" charset="-128"/>
              </a:defRPr>
            </a:lvl1pPr>
          </a:lstStyle>
          <a:p>
            <a:pPr>
              <a:defRPr/>
            </a:pPr>
            <a:r>
              <a:rPr lang="da-DK"/>
              <a:t>Your Logo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snits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pe 13"/>
          <p:cNvGrpSpPr/>
          <p:nvPr userDrawn="1"/>
        </p:nvGrpSpPr>
        <p:grpSpPr>
          <a:xfrm>
            <a:off x="0" y="0"/>
            <a:ext cx="9144000" cy="1968500"/>
            <a:chOff x="0" y="0"/>
            <a:chExt cx="9144000" cy="196850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6" name="Rektangel 2"/>
            <p:cNvSpPr>
              <a:spLocks noChangeArrowheads="1"/>
            </p:cNvSpPr>
            <p:nvPr/>
          </p:nvSpPr>
          <p:spPr bwMode="auto">
            <a:xfrm>
              <a:off x="0" y="0"/>
              <a:ext cx="9144000" cy="1968500"/>
            </a:xfrm>
            <a:prstGeom prst="rect">
              <a:avLst/>
            </a:prstGeom>
            <a:gradFill flip="none" rotWithShape="1">
              <a:gsLst>
                <a:gs pos="89000">
                  <a:srgbClr val="C00000"/>
                </a:gs>
                <a:gs pos="20000">
                  <a:srgbClr val="F50736"/>
                </a:gs>
                <a:gs pos="11000">
                  <a:srgbClr val="F50736"/>
                </a:gs>
              </a:gsLst>
              <a:lin ang="13500000" scaled="1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indent="-342900" algn="ctr">
                <a:buFont typeface="+mj-lt"/>
                <a:buAutoNum type="arabicPeriod"/>
                <a:defRPr/>
              </a:pPr>
              <a:endParaRPr lang="da-DK" noProof="1">
                <a:solidFill>
                  <a:srgbClr val="FFFFFF"/>
                </a:solidFill>
                <a:latin typeface="Arial" pitchFamily="34" charset="0"/>
              </a:endParaRPr>
            </a:p>
          </p:txBody>
        </p:sp>
        <p:sp>
          <p:nvSpPr>
            <p:cNvPr id="7" name="Rektangel 3"/>
            <p:cNvSpPr>
              <a:spLocks noChangeArrowheads="1"/>
            </p:cNvSpPr>
            <p:nvPr/>
          </p:nvSpPr>
          <p:spPr bwMode="auto">
            <a:xfrm>
              <a:off x="0" y="1661160"/>
              <a:ext cx="9144000" cy="304800"/>
            </a:xfrm>
            <a:prstGeom prst="rect">
              <a:avLst/>
            </a:prstGeom>
            <a:gradFill>
              <a:gsLst>
                <a:gs pos="0">
                  <a:schemeClr val="bg2">
                    <a:lumMod val="90000"/>
                  </a:schemeClr>
                </a:gs>
                <a:gs pos="100000">
                  <a:schemeClr val="accent1"/>
                </a:gs>
              </a:gsLst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indent="-342900" algn="ctr">
                <a:buFont typeface="+mj-lt"/>
                <a:buAutoNum type="arabicPeriod"/>
                <a:defRPr/>
              </a:pPr>
              <a:endParaRPr lang="da-DK" noProof="1">
                <a:solidFill>
                  <a:srgbClr val="FFFFFF"/>
                </a:solidFill>
                <a:latin typeface="Arial" pitchFamily="34" charset="0"/>
                <a:ea typeface="ＭＳ Ｐゴシック" pitchFamily="-97" charset="-128"/>
              </a:endParaRPr>
            </a:p>
          </p:txBody>
        </p:sp>
      </p:grpSp>
      <p:sp>
        <p:nvSpPr>
          <p:cNvPr id="8" name="Pladsholder til indhold 2"/>
          <p:cNvSpPr>
            <a:spLocks noGrp="1"/>
          </p:cNvSpPr>
          <p:nvPr>
            <p:ph idx="1"/>
          </p:nvPr>
        </p:nvSpPr>
        <p:spPr>
          <a:xfrm>
            <a:off x="457200" y="2552700"/>
            <a:ext cx="8229600" cy="357346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0000"/>
                </a:solidFill>
                <a:latin typeface="Arial" pitchFamily="34" charset="0"/>
              </a:defRPr>
            </a:lvl1pPr>
            <a:lvl2pPr>
              <a:defRPr>
                <a:solidFill>
                  <a:srgbClr val="000000"/>
                </a:solidFill>
                <a:latin typeface="Arial" pitchFamily="34" charset="0"/>
              </a:defRPr>
            </a:lvl2pPr>
            <a:lvl3pPr>
              <a:defRPr>
                <a:solidFill>
                  <a:srgbClr val="000000"/>
                </a:solidFill>
                <a:latin typeface="Arial" pitchFamily="34" charset="0"/>
              </a:defRPr>
            </a:lvl3pPr>
            <a:lvl4pPr>
              <a:defRPr>
                <a:solidFill>
                  <a:srgbClr val="000000"/>
                </a:solidFill>
                <a:latin typeface="Arial" pitchFamily="34" charset="0"/>
              </a:defRPr>
            </a:lvl4pPr>
            <a:lvl5pPr>
              <a:defRPr>
                <a:solidFill>
                  <a:srgbClr val="000000"/>
                </a:solidFill>
                <a:latin typeface="Arial" pitchFamily="34" charset="0"/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da-DK" dirty="0"/>
          </a:p>
        </p:txBody>
      </p:sp>
      <p:sp>
        <p:nvSpPr>
          <p:cNvPr id="11" name="Titel 1"/>
          <p:cNvSpPr>
            <a:spLocks noGrp="1"/>
          </p:cNvSpPr>
          <p:nvPr>
            <p:ph type="title"/>
          </p:nvPr>
        </p:nvSpPr>
        <p:spPr>
          <a:xfrm>
            <a:off x="177800" y="515938"/>
            <a:ext cx="4584700" cy="563562"/>
          </a:xfrm>
          <a:prstGeom prst="rect">
            <a:avLst/>
          </a:prstGeom>
        </p:spPr>
        <p:txBody>
          <a:bodyPr/>
          <a:lstStyle>
            <a:lvl1pPr algn="l">
              <a:defRPr sz="3200">
                <a:latin typeface="Arial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da-DK" dirty="0"/>
          </a:p>
        </p:txBody>
      </p:sp>
      <p:sp>
        <p:nvSpPr>
          <p:cNvPr id="12" name="Pladsholder til tekst 2"/>
          <p:cNvSpPr>
            <a:spLocks noGrp="1"/>
          </p:cNvSpPr>
          <p:nvPr>
            <p:ph type="body" idx="13"/>
          </p:nvPr>
        </p:nvSpPr>
        <p:spPr>
          <a:xfrm>
            <a:off x="177800" y="1130301"/>
            <a:ext cx="6489700" cy="358774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Arial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Pladsholder til dato 3"/>
          <p:cNvSpPr>
            <a:spLocks noGrp="1"/>
          </p:cNvSpPr>
          <p:nvPr>
            <p:ph type="dt" sz="half" idx="1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  <a:latin typeface="Arial" charset="0"/>
                <a:ea typeface="ＭＳ Ｐゴシック" pitchFamily="-97" charset="-128"/>
              </a:defRPr>
            </a:lvl1pPr>
          </a:lstStyle>
          <a:p>
            <a:pPr>
              <a:defRPr/>
            </a:pPr>
            <a:r>
              <a:rPr lang="da-DK"/>
              <a:t>Your footnote</a:t>
            </a:r>
          </a:p>
        </p:txBody>
      </p:sp>
      <p:sp>
        <p:nvSpPr>
          <p:cNvPr id="10" name="Pladsholder til diasnummer 5"/>
          <p:cNvSpPr>
            <a:spLocks noGrp="1"/>
          </p:cNvSpPr>
          <p:nvPr>
            <p:ph type="sldNum" sz="quarter" idx="1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  <a:latin typeface="Arial" charset="0"/>
                <a:ea typeface="ＭＳ Ｐゴシック" pitchFamily="-97" charset="-128"/>
              </a:defRPr>
            </a:lvl1pPr>
          </a:lstStyle>
          <a:p>
            <a:pPr>
              <a:defRPr/>
            </a:pPr>
            <a:r>
              <a:rPr lang="da-DK"/>
              <a:t>Your Logo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>
                <a:latin typeface="Arial" pitchFamily="34" charset="0"/>
              </a:defRPr>
            </a:lvl1pPr>
            <a:lvl2pPr>
              <a:defRPr sz="2400">
                <a:latin typeface="Arial" pitchFamily="34" charset="0"/>
              </a:defRPr>
            </a:lvl2pPr>
            <a:lvl3pPr>
              <a:defRPr sz="2000">
                <a:latin typeface="Arial" pitchFamily="34" charset="0"/>
              </a:defRPr>
            </a:lvl3pPr>
            <a:lvl4pPr>
              <a:defRPr sz="1800">
                <a:latin typeface="Arial" pitchFamily="34" charset="0"/>
              </a:defRPr>
            </a:lvl4pPr>
            <a:lvl5pPr>
              <a:defRPr sz="1800">
                <a:latin typeface="Arial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da-DK" dirty="0"/>
          </a:p>
        </p:txBody>
      </p:sp>
      <p:sp>
        <p:nvSpPr>
          <p:cNvPr id="4" name="Pladsholder til indhol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>
                <a:latin typeface="Arial" pitchFamily="34" charset="0"/>
              </a:defRPr>
            </a:lvl1pPr>
            <a:lvl2pPr>
              <a:defRPr sz="2400">
                <a:latin typeface="Arial" pitchFamily="34" charset="0"/>
              </a:defRPr>
            </a:lvl2pPr>
            <a:lvl3pPr>
              <a:defRPr sz="2000">
                <a:latin typeface="Arial" pitchFamily="34" charset="0"/>
              </a:defRPr>
            </a:lvl3pPr>
            <a:lvl4pPr>
              <a:defRPr sz="1800">
                <a:latin typeface="Arial" pitchFamily="34" charset="0"/>
              </a:defRPr>
            </a:lvl4pPr>
            <a:lvl5pPr>
              <a:defRPr sz="1800">
                <a:latin typeface="Arial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da-DK" dirty="0"/>
          </a:p>
        </p:txBody>
      </p:sp>
      <p:sp>
        <p:nvSpPr>
          <p:cNvPr id="5" name="Pladsholder til dato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charset="0"/>
                <a:ea typeface="ＭＳ Ｐゴシック" pitchFamily="-97" charset="-128"/>
              </a:defRPr>
            </a:lvl1pPr>
          </a:lstStyle>
          <a:p>
            <a:pPr>
              <a:defRPr/>
            </a:pPr>
            <a:fld id="{87E439B4-870C-4CCE-A1FC-E07FCED82A10}" type="datetime1">
              <a:rPr lang="da-DK"/>
              <a:pPr>
                <a:defRPr/>
              </a:pPr>
              <a:t>25-01-2011</a:t>
            </a:fld>
            <a:endParaRPr lang="da-DK"/>
          </a:p>
        </p:txBody>
      </p:sp>
      <p:sp>
        <p:nvSpPr>
          <p:cNvPr id="6" name="Pladsholder til sidefod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charset="0"/>
                <a:ea typeface="ＭＳ Ｐゴシック" pitchFamily="-97" charset="-128"/>
              </a:defRPr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7" name="Pladsholder til diasnumm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charset="0"/>
                <a:ea typeface="ＭＳ Ｐゴシック" pitchFamily="-97" charset="-128"/>
              </a:defRPr>
            </a:lvl1pPr>
          </a:lstStyle>
          <a:p>
            <a:pPr>
              <a:defRPr/>
            </a:pPr>
            <a:fld id="{19C525ED-66E9-401D-9E0D-F5CF7806DEC8}" type="slidenum">
              <a:rPr lang="da-DK"/>
              <a:pPr>
                <a:defRPr/>
              </a:pPr>
              <a:t>‹#›</a:t>
            </a:fld>
            <a:endParaRPr lang="da-DK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da-DK" dirty="0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Arial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Pladsholder til indhol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>
                <a:latin typeface="Arial" pitchFamily="34" charset="0"/>
              </a:defRPr>
            </a:lvl1pPr>
            <a:lvl2pPr>
              <a:defRPr sz="2000">
                <a:latin typeface="Arial" pitchFamily="34" charset="0"/>
              </a:defRPr>
            </a:lvl2pPr>
            <a:lvl3pPr>
              <a:defRPr sz="1800">
                <a:latin typeface="Arial" pitchFamily="34" charset="0"/>
              </a:defRPr>
            </a:lvl3pPr>
            <a:lvl4pPr>
              <a:defRPr sz="1600">
                <a:latin typeface="Arial" pitchFamily="34" charset="0"/>
              </a:defRPr>
            </a:lvl4pPr>
            <a:lvl5pPr>
              <a:defRPr sz="1600">
                <a:latin typeface="Arial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da-DK" dirty="0"/>
          </a:p>
        </p:txBody>
      </p:sp>
      <p:sp>
        <p:nvSpPr>
          <p:cNvPr id="5" name="Pladsholder til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Arial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Pladsholder til indhol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>
                <a:latin typeface="Arial" pitchFamily="34" charset="0"/>
              </a:defRPr>
            </a:lvl1pPr>
            <a:lvl2pPr>
              <a:defRPr sz="2000">
                <a:latin typeface="Arial" pitchFamily="34" charset="0"/>
              </a:defRPr>
            </a:lvl2pPr>
            <a:lvl3pPr>
              <a:defRPr sz="1800">
                <a:latin typeface="Arial" pitchFamily="34" charset="0"/>
              </a:defRPr>
            </a:lvl3pPr>
            <a:lvl4pPr>
              <a:defRPr sz="1600">
                <a:latin typeface="Arial" pitchFamily="34" charset="0"/>
              </a:defRPr>
            </a:lvl4pPr>
            <a:lvl5pPr>
              <a:defRPr sz="1600">
                <a:latin typeface="Arial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da-DK" dirty="0"/>
          </a:p>
        </p:txBody>
      </p:sp>
      <p:sp>
        <p:nvSpPr>
          <p:cNvPr id="7" name="Pladsholder til dato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charset="0"/>
                <a:ea typeface="ＭＳ Ｐゴシック" pitchFamily="-97" charset="-128"/>
              </a:defRPr>
            </a:lvl1pPr>
          </a:lstStyle>
          <a:p>
            <a:pPr>
              <a:defRPr/>
            </a:pPr>
            <a:fld id="{EEE2643A-85B3-488B-A442-027285BB5102}" type="datetime1">
              <a:rPr lang="da-DK"/>
              <a:pPr>
                <a:defRPr/>
              </a:pPr>
              <a:t>25-01-2011</a:t>
            </a:fld>
            <a:endParaRPr lang="da-DK"/>
          </a:p>
        </p:txBody>
      </p:sp>
      <p:sp>
        <p:nvSpPr>
          <p:cNvPr id="8" name="Pladsholder til sidefod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charset="0"/>
                <a:ea typeface="ＭＳ Ｐゴシック" pitchFamily="-97" charset="-128"/>
              </a:defRPr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9" name="Pladsholder til diasnumm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charset="0"/>
                <a:ea typeface="ＭＳ Ｐゴシック" pitchFamily="-97" charset="-128"/>
              </a:defRPr>
            </a:lvl1pPr>
          </a:lstStyle>
          <a:p>
            <a:pPr>
              <a:defRPr/>
            </a:pPr>
            <a:fld id="{4A950384-4EAA-4A03-A4E2-CB111C47BBFF}" type="slidenum">
              <a:rPr lang="da-DK"/>
              <a:pPr>
                <a:defRPr/>
              </a:pPr>
              <a:t>‹#›</a:t>
            </a:fld>
            <a:endParaRPr lang="da-DK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Ku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da-DK" dirty="0"/>
          </a:p>
        </p:txBody>
      </p:sp>
      <p:sp>
        <p:nvSpPr>
          <p:cNvPr id="3" name="Pladsholder til dato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charset="0"/>
                <a:ea typeface="ＭＳ Ｐゴシック" pitchFamily="-97" charset="-128"/>
              </a:defRPr>
            </a:lvl1pPr>
          </a:lstStyle>
          <a:p>
            <a:pPr>
              <a:defRPr/>
            </a:pPr>
            <a:fld id="{C3E296A5-4FE0-4558-AF36-CE4719A374D5}" type="datetime1">
              <a:rPr lang="da-DK"/>
              <a:pPr>
                <a:defRPr/>
              </a:pPr>
              <a:t>25-01-2011</a:t>
            </a:fld>
            <a:endParaRPr lang="da-DK"/>
          </a:p>
        </p:txBody>
      </p:sp>
      <p:sp>
        <p:nvSpPr>
          <p:cNvPr id="4" name="Pladsholder til sidefod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charset="0"/>
                <a:ea typeface="ＭＳ Ｐゴシック" pitchFamily="-97" charset="-128"/>
              </a:defRPr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5" name="Pladsholder til diasnumm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charset="0"/>
                <a:ea typeface="ＭＳ Ｐゴシック" pitchFamily="-97" charset="-128"/>
              </a:defRPr>
            </a:lvl1pPr>
          </a:lstStyle>
          <a:p>
            <a:pPr>
              <a:defRPr/>
            </a:pPr>
            <a:fld id="{C7517DFB-6793-4DA8-B49A-13739542CF1E}" type="slidenum">
              <a:rPr lang="da-DK"/>
              <a:pPr>
                <a:defRPr/>
              </a:pPr>
              <a:t>‹#›</a:t>
            </a:fld>
            <a:endParaRPr lang="da-DK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ato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charset="0"/>
                <a:ea typeface="ＭＳ Ｐゴシック" pitchFamily="-97" charset="-128"/>
              </a:defRPr>
            </a:lvl1pPr>
          </a:lstStyle>
          <a:p>
            <a:pPr>
              <a:defRPr/>
            </a:pPr>
            <a:fld id="{6D43378A-0042-4AF6-8C19-950CD23B04AB}" type="datetime1">
              <a:rPr lang="da-DK"/>
              <a:pPr>
                <a:defRPr/>
              </a:pPr>
              <a:t>25-01-2011</a:t>
            </a:fld>
            <a:endParaRPr lang="da-DK"/>
          </a:p>
        </p:txBody>
      </p:sp>
      <p:sp>
        <p:nvSpPr>
          <p:cNvPr id="3" name="Pladsholder til sidefod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charset="0"/>
                <a:ea typeface="ＭＳ Ｐゴシック" pitchFamily="-97" charset="-128"/>
              </a:defRPr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4" name="Pladsholder til diasnumm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charset="0"/>
                <a:ea typeface="ＭＳ Ｐゴシック" pitchFamily="-97" charset="-128"/>
              </a:defRPr>
            </a:lvl1pPr>
          </a:lstStyle>
          <a:p>
            <a:pPr>
              <a:defRPr/>
            </a:pPr>
            <a:fld id="{54FE4316-4526-48F1-B4C0-8A309AA381D9}" type="slidenum">
              <a:rPr lang="da-DK"/>
              <a:pPr>
                <a:defRPr/>
              </a:pPr>
              <a:t>‹#›</a:t>
            </a:fld>
            <a:endParaRPr lang="da-DK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dhold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>
                <a:latin typeface="Arial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>
                <a:latin typeface="Arial" pitchFamily="34" charset="0"/>
              </a:defRPr>
            </a:lvl1pPr>
            <a:lvl2pPr>
              <a:defRPr sz="2800">
                <a:latin typeface="Arial" pitchFamily="34" charset="0"/>
              </a:defRPr>
            </a:lvl2pPr>
            <a:lvl3pPr>
              <a:defRPr sz="2400">
                <a:latin typeface="Arial" pitchFamily="34" charset="0"/>
              </a:defRPr>
            </a:lvl3pPr>
            <a:lvl4pPr>
              <a:defRPr sz="2000">
                <a:latin typeface="Arial" pitchFamily="34" charset="0"/>
              </a:defRPr>
            </a:lvl4pPr>
            <a:lvl5pPr>
              <a:defRPr sz="2000">
                <a:latin typeface="Arial" pitchFamily="34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da-DK" dirty="0"/>
          </a:p>
        </p:txBody>
      </p:sp>
      <p:sp>
        <p:nvSpPr>
          <p:cNvPr id="4" name="Pladsholder til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latin typeface="Arial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Pladsholder til dato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charset="0"/>
                <a:ea typeface="ＭＳ Ｐゴシック" pitchFamily="-97" charset="-128"/>
              </a:defRPr>
            </a:lvl1pPr>
          </a:lstStyle>
          <a:p>
            <a:pPr>
              <a:defRPr/>
            </a:pPr>
            <a:fld id="{9C5A3271-3E88-41A0-BDA6-D56194849FF1}" type="datetime1">
              <a:rPr lang="da-DK"/>
              <a:pPr>
                <a:defRPr/>
              </a:pPr>
              <a:t>25-01-2011</a:t>
            </a:fld>
            <a:endParaRPr lang="da-DK"/>
          </a:p>
        </p:txBody>
      </p:sp>
      <p:sp>
        <p:nvSpPr>
          <p:cNvPr id="6" name="Pladsholder til sidefod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charset="0"/>
                <a:ea typeface="ＭＳ Ｐゴシック" pitchFamily="-97" charset="-128"/>
              </a:defRPr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7" name="Pladsholder til diasnumm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charset="0"/>
                <a:ea typeface="ＭＳ Ｐゴシック" pitchFamily="-97" charset="-128"/>
              </a:defRPr>
            </a:lvl1pPr>
          </a:lstStyle>
          <a:p>
            <a:pPr>
              <a:defRPr/>
            </a:pPr>
            <a:fld id="{26411D1F-8E6F-4F53-9224-607C93DADD2A}" type="slidenum">
              <a:rPr lang="da-DK"/>
              <a:pPr>
                <a:defRPr/>
              </a:pPr>
              <a:t>‹#›</a:t>
            </a:fld>
            <a:endParaRPr lang="da-DK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lede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>
                <a:latin typeface="Arial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da-DK" dirty="0"/>
          </a:p>
        </p:txBody>
      </p:sp>
      <p:sp>
        <p:nvSpPr>
          <p:cNvPr id="3" name="Pladsholder til billed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>
                <a:latin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da-DK" noProof="0" dirty="0"/>
          </a:p>
        </p:txBody>
      </p:sp>
      <p:sp>
        <p:nvSpPr>
          <p:cNvPr id="4" name="Pladsholder til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latin typeface="Arial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Pladsholder til dato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charset="0"/>
                <a:ea typeface="ＭＳ Ｐゴシック" pitchFamily="-97" charset="-128"/>
              </a:defRPr>
            </a:lvl1pPr>
          </a:lstStyle>
          <a:p>
            <a:pPr>
              <a:defRPr/>
            </a:pPr>
            <a:fld id="{BB011C4B-5C51-4D2C-B610-AAAC9A203B2A}" type="datetime1">
              <a:rPr lang="da-DK"/>
              <a:pPr>
                <a:defRPr/>
              </a:pPr>
              <a:t>25-01-2011</a:t>
            </a:fld>
            <a:endParaRPr lang="da-DK"/>
          </a:p>
        </p:txBody>
      </p:sp>
      <p:sp>
        <p:nvSpPr>
          <p:cNvPr id="6" name="Pladsholder til sidefod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charset="0"/>
                <a:ea typeface="ＭＳ Ｐゴシック" pitchFamily="-97" charset="-128"/>
              </a:defRPr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7" name="Pladsholder til diasnumm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charset="0"/>
                <a:ea typeface="ＭＳ Ｐゴシック" pitchFamily="-97" charset="-128"/>
              </a:defRPr>
            </a:lvl1pPr>
          </a:lstStyle>
          <a:p>
            <a:pPr>
              <a:defRPr/>
            </a:pPr>
            <a:fld id="{0E7CC0A5-607D-4EE9-9E4C-7A3ACE8F6CE9}" type="slidenum">
              <a:rPr lang="da-DK"/>
              <a:pPr>
                <a:defRPr/>
              </a:pPr>
              <a:t>‹#›</a:t>
            </a:fld>
            <a:endParaRPr lang="da-DK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og lodre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da-DK" dirty="0"/>
          </a:p>
        </p:txBody>
      </p:sp>
      <p:sp>
        <p:nvSpPr>
          <p:cNvPr id="3" name="Pladsholder til lodret titel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Arial" pitchFamily="34" charset="0"/>
              </a:defRPr>
            </a:lvl1pPr>
            <a:lvl2pPr>
              <a:defRPr>
                <a:latin typeface="Arial" pitchFamily="34" charset="0"/>
              </a:defRPr>
            </a:lvl2pPr>
            <a:lvl3pPr>
              <a:defRPr>
                <a:latin typeface="Arial" pitchFamily="34" charset="0"/>
              </a:defRPr>
            </a:lvl3pPr>
            <a:lvl4pPr>
              <a:defRPr>
                <a:latin typeface="Arial" pitchFamily="34" charset="0"/>
              </a:defRPr>
            </a:lvl4pPr>
            <a:lvl5pPr>
              <a:defRPr>
                <a:latin typeface="Arial" pitchFamily="34" charset="0"/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da-DK" dirty="0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charset="0"/>
                <a:ea typeface="ＭＳ Ｐゴシック" pitchFamily="-97" charset="-128"/>
              </a:defRPr>
            </a:lvl1pPr>
          </a:lstStyle>
          <a:p>
            <a:pPr>
              <a:defRPr/>
            </a:pPr>
            <a:fld id="{073B62CC-05CC-4886-8E88-8DAF6F243F28}" type="datetime1">
              <a:rPr lang="da-DK"/>
              <a:pPr>
                <a:defRPr/>
              </a:pPr>
              <a:t>25-01-2011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charset="0"/>
                <a:ea typeface="ＭＳ Ｐゴシック" pitchFamily="-97" charset="-128"/>
              </a:defRPr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charset="0"/>
                <a:ea typeface="ＭＳ Ｐゴシック" pitchFamily="-97" charset="-128"/>
              </a:defRPr>
            </a:lvl1pPr>
          </a:lstStyle>
          <a:p>
            <a:pPr>
              <a:defRPr/>
            </a:pPr>
            <a:fld id="{5DDB6A00-92FD-4F76-8510-70B290037FA4}" type="slidenum">
              <a:rPr lang="da-DK"/>
              <a:pPr>
                <a:defRPr/>
              </a:pPr>
              <a:t>‹#›</a:t>
            </a:fld>
            <a:endParaRPr lang="da-DK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et ti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et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Arial" pitchFamily="34" charset="0"/>
              </a:defRPr>
            </a:lvl1pPr>
          </a:lstStyle>
          <a:p>
            <a:r>
              <a:rPr lang="ru-RU" smtClean="0"/>
              <a:t>Образец заголовка</a:t>
            </a:r>
            <a:endParaRPr lang="da-DK" dirty="0"/>
          </a:p>
        </p:txBody>
      </p:sp>
      <p:sp>
        <p:nvSpPr>
          <p:cNvPr id="3" name="Pladsholder til lodret tite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Arial" pitchFamily="34" charset="0"/>
              </a:defRPr>
            </a:lvl1pPr>
            <a:lvl2pPr>
              <a:defRPr>
                <a:latin typeface="Arial" pitchFamily="34" charset="0"/>
              </a:defRPr>
            </a:lvl2pPr>
            <a:lvl3pPr>
              <a:defRPr>
                <a:latin typeface="Arial" pitchFamily="34" charset="0"/>
              </a:defRPr>
            </a:lvl3pPr>
            <a:lvl4pPr>
              <a:defRPr>
                <a:latin typeface="Arial" pitchFamily="34" charset="0"/>
              </a:defRPr>
            </a:lvl4pPr>
            <a:lvl5pPr>
              <a:defRPr>
                <a:latin typeface="Arial" pitchFamily="34" charset="0"/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da-DK" dirty="0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charset="0"/>
                <a:ea typeface="ＭＳ Ｐゴシック" pitchFamily="-97" charset="-128"/>
              </a:defRPr>
            </a:lvl1pPr>
          </a:lstStyle>
          <a:p>
            <a:pPr>
              <a:defRPr/>
            </a:pPr>
            <a:fld id="{11A6DC43-467D-449E-94A0-D56147AE8E86}" type="datetime1">
              <a:rPr lang="da-DK"/>
              <a:pPr>
                <a:defRPr/>
              </a:pPr>
              <a:t>25-01-2011</a:t>
            </a:fld>
            <a:endParaRPr lang="da-DK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charset="0"/>
                <a:ea typeface="ＭＳ Ｐゴシック" pitchFamily="-97" charset="-128"/>
              </a:defRPr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charset="0"/>
                <a:ea typeface="ＭＳ Ｐゴシック" pitchFamily="-97" charset="-128"/>
              </a:defRPr>
            </a:lvl1pPr>
          </a:lstStyle>
          <a:p>
            <a:pPr>
              <a:defRPr/>
            </a:pPr>
            <a:fld id="{2C37689E-EF9A-435C-9830-4BFB46C47555}" type="slidenum">
              <a:rPr lang="da-DK"/>
              <a:pPr>
                <a:defRPr/>
              </a:pPr>
              <a:t>‹#›</a:t>
            </a:fld>
            <a:endParaRPr lang="da-DK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di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ktangel 2"/>
          <p:cNvSpPr>
            <a:spLocks noChangeArrowheads="1"/>
          </p:cNvSpPr>
          <p:nvPr/>
        </p:nvSpPr>
        <p:spPr bwMode="auto">
          <a:xfrm>
            <a:off x="0" y="768350"/>
            <a:ext cx="9144000" cy="1235075"/>
          </a:xfrm>
          <a:prstGeom prst="rect">
            <a:avLst/>
          </a:prstGeom>
          <a:gradFill flip="none" rotWithShape="1">
            <a:gsLst>
              <a:gs pos="89000">
                <a:srgbClr val="C00000"/>
              </a:gs>
              <a:gs pos="20000">
                <a:srgbClr val="F50736"/>
              </a:gs>
              <a:gs pos="11000">
                <a:srgbClr val="F50736"/>
              </a:gs>
            </a:gsLst>
            <a:lin ang="13500000" scaled="1"/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indent="-342900" algn="ctr">
              <a:buFont typeface="+mj-lt"/>
              <a:buAutoNum type="arabicPeriod"/>
              <a:defRPr/>
            </a:pPr>
            <a:endParaRPr lang="da-DK" noProof="1">
              <a:solidFill>
                <a:srgbClr val="FFFFFF"/>
              </a:solidFill>
              <a:latin typeface="Arial" pitchFamily="34" charset="0"/>
            </a:endParaRPr>
          </a:p>
        </p:txBody>
      </p:sp>
      <p:pic>
        <p:nvPicPr>
          <p:cNvPr id="6" name="Billede 3" descr="dreamstime_Hospital doctor.jpg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7454900" y="763588"/>
            <a:ext cx="1689100" cy="124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457200" y="2298700"/>
            <a:ext cx="8229600" cy="382746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0000"/>
                </a:solidFill>
                <a:latin typeface="Arial" pitchFamily="34" charset="0"/>
              </a:defRPr>
            </a:lvl1pPr>
            <a:lvl2pPr>
              <a:defRPr>
                <a:solidFill>
                  <a:srgbClr val="000000"/>
                </a:solidFill>
                <a:latin typeface="Arial" pitchFamily="34" charset="0"/>
              </a:defRPr>
            </a:lvl2pPr>
            <a:lvl3pPr>
              <a:defRPr>
                <a:solidFill>
                  <a:srgbClr val="000000"/>
                </a:solidFill>
                <a:latin typeface="Arial" pitchFamily="34" charset="0"/>
              </a:defRPr>
            </a:lvl3pPr>
            <a:lvl4pPr>
              <a:defRPr>
                <a:solidFill>
                  <a:srgbClr val="000000"/>
                </a:solidFill>
                <a:latin typeface="Arial" pitchFamily="34" charset="0"/>
              </a:defRPr>
            </a:lvl4pPr>
            <a:lvl5pPr>
              <a:defRPr>
                <a:solidFill>
                  <a:srgbClr val="000000"/>
                </a:solidFill>
                <a:latin typeface="Arial" pitchFamily="34" charset="0"/>
              </a:defRPr>
            </a:lvl5pPr>
          </a:lstStyle>
          <a:p>
            <a:pPr lvl="0"/>
            <a:r>
              <a:rPr lang="da-DK" dirty="0" smtClean="0"/>
              <a:t>Klik for at redigere teksttypografierne i masteren</a:t>
            </a:r>
          </a:p>
          <a:p>
            <a:pPr lvl="1"/>
            <a:r>
              <a:rPr lang="da-DK" dirty="0" smtClean="0"/>
              <a:t>Andet niveau</a:t>
            </a:r>
          </a:p>
          <a:p>
            <a:pPr lvl="2"/>
            <a:r>
              <a:rPr lang="da-DK" dirty="0" smtClean="0"/>
              <a:t>Tredje niveau</a:t>
            </a:r>
          </a:p>
          <a:p>
            <a:pPr lvl="3"/>
            <a:r>
              <a:rPr lang="da-DK" dirty="0" smtClean="0"/>
              <a:t>Fjerde niveau</a:t>
            </a:r>
          </a:p>
          <a:p>
            <a:pPr lvl="4"/>
            <a:r>
              <a:rPr lang="da-DK" dirty="0" smtClean="0"/>
              <a:t>Femte niveau</a:t>
            </a:r>
            <a:endParaRPr lang="da-DK" dirty="0"/>
          </a:p>
        </p:txBody>
      </p:sp>
      <p:sp>
        <p:nvSpPr>
          <p:cNvPr id="10" name="Titel 1"/>
          <p:cNvSpPr>
            <a:spLocks noGrp="1"/>
          </p:cNvSpPr>
          <p:nvPr>
            <p:ph type="title"/>
          </p:nvPr>
        </p:nvSpPr>
        <p:spPr>
          <a:xfrm>
            <a:off x="177800" y="833438"/>
            <a:ext cx="4584700" cy="563562"/>
          </a:xfrm>
          <a:prstGeom prst="rect">
            <a:avLst/>
          </a:prstGeom>
        </p:spPr>
        <p:txBody>
          <a:bodyPr/>
          <a:lstStyle>
            <a:lvl1pPr algn="l">
              <a:defRPr sz="3200">
                <a:latin typeface="Arial" pitchFamily="34" charset="0"/>
              </a:defRPr>
            </a:lvl1pPr>
          </a:lstStyle>
          <a:p>
            <a:r>
              <a:rPr lang="da-DK" dirty="0" smtClean="0"/>
              <a:t>Klik for at redigere i masteren</a:t>
            </a:r>
            <a:endParaRPr lang="da-DK" dirty="0"/>
          </a:p>
        </p:txBody>
      </p:sp>
      <p:sp>
        <p:nvSpPr>
          <p:cNvPr id="11" name="Pladsholder til tekst 2"/>
          <p:cNvSpPr>
            <a:spLocks noGrp="1"/>
          </p:cNvSpPr>
          <p:nvPr>
            <p:ph type="body" idx="13"/>
          </p:nvPr>
        </p:nvSpPr>
        <p:spPr>
          <a:xfrm>
            <a:off x="177800" y="1447801"/>
            <a:ext cx="6489700" cy="358774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 b="1">
                <a:latin typeface="Arial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 dirty="0" smtClean="0"/>
              <a:t>Klik for at redigere teksttypografierne i masteren</a:t>
            </a:r>
          </a:p>
        </p:txBody>
      </p:sp>
      <p:sp>
        <p:nvSpPr>
          <p:cNvPr id="7" name="Pladsholder til dato 3"/>
          <p:cNvSpPr>
            <a:spLocks noGrp="1"/>
          </p:cNvSpPr>
          <p:nvPr userDrawn="1">
            <p:ph type="dt" sz="half" idx="1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  <a:latin typeface="Arial" pitchFamily="34" charset="0"/>
                <a:ea typeface="ＭＳ Ｐゴシック" pitchFamily="-97" charset="-128"/>
              </a:defRPr>
            </a:lvl1pPr>
          </a:lstStyle>
          <a:p>
            <a:pPr>
              <a:defRPr/>
            </a:pPr>
            <a:r>
              <a:rPr lang="da-DK"/>
              <a:t>Your footnote</a:t>
            </a:r>
          </a:p>
        </p:txBody>
      </p:sp>
      <p:sp>
        <p:nvSpPr>
          <p:cNvPr id="8" name="Pladsholder til diasnummer 5"/>
          <p:cNvSpPr>
            <a:spLocks noGrp="1"/>
          </p:cNvSpPr>
          <p:nvPr userDrawn="1">
            <p:ph type="sldNum" sz="quarter" idx="1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  <a:latin typeface="Arial" pitchFamily="34" charset="0"/>
                <a:ea typeface="ＭＳ Ｐゴシック" pitchFamily="-97" charset="-128"/>
              </a:defRPr>
            </a:lvl1pPr>
          </a:lstStyle>
          <a:p>
            <a:pPr>
              <a:defRPr/>
            </a:pPr>
            <a:r>
              <a:rPr lang="da-DK"/>
              <a:t>Your Logo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fsnits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pe 13"/>
          <p:cNvGrpSpPr/>
          <p:nvPr userDrawn="1"/>
        </p:nvGrpSpPr>
        <p:grpSpPr>
          <a:xfrm>
            <a:off x="0" y="0"/>
            <a:ext cx="9144000" cy="1968500"/>
            <a:chOff x="0" y="0"/>
            <a:chExt cx="9144000" cy="196850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6" name="Rektangel 2"/>
            <p:cNvSpPr>
              <a:spLocks noChangeArrowheads="1"/>
            </p:cNvSpPr>
            <p:nvPr/>
          </p:nvSpPr>
          <p:spPr bwMode="auto">
            <a:xfrm>
              <a:off x="0" y="0"/>
              <a:ext cx="9144000" cy="1968500"/>
            </a:xfrm>
            <a:prstGeom prst="rect">
              <a:avLst/>
            </a:prstGeom>
            <a:gradFill flip="none" rotWithShape="1">
              <a:gsLst>
                <a:gs pos="89000">
                  <a:srgbClr val="C00000"/>
                </a:gs>
                <a:gs pos="20000">
                  <a:srgbClr val="F50736"/>
                </a:gs>
                <a:gs pos="11000">
                  <a:srgbClr val="F50736"/>
                </a:gs>
              </a:gsLst>
              <a:lin ang="13500000" scaled="1"/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indent="-342900" algn="ctr">
                <a:buFont typeface="+mj-lt"/>
                <a:buAutoNum type="arabicPeriod"/>
                <a:defRPr/>
              </a:pPr>
              <a:endParaRPr lang="da-DK" noProof="1">
                <a:solidFill>
                  <a:srgbClr val="FFFFFF"/>
                </a:solidFill>
                <a:latin typeface="Arial" pitchFamily="34" charset="0"/>
              </a:endParaRPr>
            </a:p>
          </p:txBody>
        </p:sp>
        <p:sp>
          <p:nvSpPr>
            <p:cNvPr id="7" name="Rektangel 3"/>
            <p:cNvSpPr>
              <a:spLocks noChangeArrowheads="1"/>
            </p:cNvSpPr>
            <p:nvPr/>
          </p:nvSpPr>
          <p:spPr bwMode="auto">
            <a:xfrm>
              <a:off x="0" y="1661160"/>
              <a:ext cx="9144000" cy="304800"/>
            </a:xfrm>
            <a:prstGeom prst="rect">
              <a:avLst/>
            </a:prstGeom>
            <a:gradFill>
              <a:gsLst>
                <a:gs pos="0">
                  <a:schemeClr val="bg2">
                    <a:lumMod val="90000"/>
                  </a:schemeClr>
                </a:gs>
                <a:gs pos="100000">
                  <a:schemeClr val="accent1"/>
                </a:gs>
              </a:gsLst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indent="-342900" algn="ctr">
                <a:buFont typeface="+mj-lt"/>
                <a:buAutoNum type="arabicPeriod"/>
                <a:defRPr/>
              </a:pPr>
              <a:endParaRPr lang="da-DK" noProof="1">
                <a:solidFill>
                  <a:srgbClr val="FFFFFF"/>
                </a:solidFill>
                <a:latin typeface="Arial" pitchFamily="34" charset="0"/>
                <a:ea typeface="ＭＳ Ｐゴシック" pitchFamily="-97" charset="-128"/>
              </a:endParaRPr>
            </a:p>
          </p:txBody>
        </p:sp>
      </p:grpSp>
      <p:sp>
        <p:nvSpPr>
          <p:cNvPr id="8" name="Pladsholder til indhold 2"/>
          <p:cNvSpPr>
            <a:spLocks noGrp="1"/>
          </p:cNvSpPr>
          <p:nvPr>
            <p:ph idx="1"/>
          </p:nvPr>
        </p:nvSpPr>
        <p:spPr>
          <a:xfrm>
            <a:off x="457200" y="2552700"/>
            <a:ext cx="8229600" cy="357346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0000"/>
                </a:solidFill>
                <a:latin typeface="Arial" pitchFamily="34" charset="0"/>
              </a:defRPr>
            </a:lvl1pPr>
            <a:lvl2pPr>
              <a:defRPr>
                <a:solidFill>
                  <a:srgbClr val="000000"/>
                </a:solidFill>
                <a:latin typeface="Arial" pitchFamily="34" charset="0"/>
              </a:defRPr>
            </a:lvl2pPr>
            <a:lvl3pPr>
              <a:defRPr>
                <a:solidFill>
                  <a:srgbClr val="000000"/>
                </a:solidFill>
                <a:latin typeface="Arial" pitchFamily="34" charset="0"/>
              </a:defRPr>
            </a:lvl3pPr>
            <a:lvl4pPr>
              <a:defRPr>
                <a:solidFill>
                  <a:srgbClr val="000000"/>
                </a:solidFill>
                <a:latin typeface="Arial" pitchFamily="34" charset="0"/>
              </a:defRPr>
            </a:lvl4pPr>
            <a:lvl5pPr>
              <a:defRPr>
                <a:solidFill>
                  <a:srgbClr val="000000"/>
                </a:solidFill>
                <a:latin typeface="Arial" pitchFamily="34" charset="0"/>
              </a:defRPr>
            </a:lvl5pPr>
          </a:lstStyle>
          <a:p>
            <a:pPr lvl="0"/>
            <a:r>
              <a:rPr lang="da-DK" dirty="0" smtClean="0"/>
              <a:t>Klik for at redigere teksttypografierne i masteren</a:t>
            </a:r>
          </a:p>
          <a:p>
            <a:pPr lvl="1"/>
            <a:r>
              <a:rPr lang="da-DK" dirty="0" smtClean="0"/>
              <a:t>Andet niveau</a:t>
            </a:r>
          </a:p>
          <a:p>
            <a:pPr lvl="2"/>
            <a:r>
              <a:rPr lang="da-DK" dirty="0" smtClean="0"/>
              <a:t>Tredje niveau</a:t>
            </a:r>
          </a:p>
          <a:p>
            <a:pPr lvl="3"/>
            <a:r>
              <a:rPr lang="da-DK" dirty="0" smtClean="0"/>
              <a:t>Fjerde niveau</a:t>
            </a:r>
          </a:p>
          <a:p>
            <a:pPr lvl="4"/>
            <a:r>
              <a:rPr lang="da-DK" dirty="0" smtClean="0"/>
              <a:t>Femte niveau</a:t>
            </a:r>
            <a:endParaRPr lang="da-DK" dirty="0"/>
          </a:p>
        </p:txBody>
      </p:sp>
      <p:sp>
        <p:nvSpPr>
          <p:cNvPr id="11" name="Titel 1"/>
          <p:cNvSpPr>
            <a:spLocks noGrp="1"/>
          </p:cNvSpPr>
          <p:nvPr>
            <p:ph type="title"/>
          </p:nvPr>
        </p:nvSpPr>
        <p:spPr>
          <a:xfrm>
            <a:off x="177800" y="515938"/>
            <a:ext cx="4584700" cy="563562"/>
          </a:xfrm>
          <a:prstGeom prst="rect">
            <a:avLst/>
          </a:prstGeom>
        </p:spPr>
        <p:txBody>
          <a:bodyPr/>
          <a:lstStyle>
            <a:lvl1pPr algn="l">
              <a:defRPr sz="3200">
                <a:latin typeface="Arial" pitchFamily="34" charset="0"/>
              </a:defRPr>
            </a:lvl1pPr>
          </a:lstStyle>
          <a:p>
            <a:r>
              <a:rPr lang="da-DK" dirty="0" smtClean="0"/>
              <a:t>Klik for at redigere i masteren</a:t>
            </a:r>
            <a:endParaRPr lang="da-DK" dirty="0"/>
          </a:p>
        </p:txBody>
      </p:sp>
      <p:sp>
        <p:nvSpPr>
          <p:cNvPr id="12" name="Pladsholder til tekst 2"/>
          <p:cNvSpPr>
            <a:spLocks noGrp="1"/>
          </p:cNvSpPr>
          <p:nvPr>
            <p:ph type="body" idx="13"/>
          </p:nvPr>
        </p:nvSpPr>
        <p:spPr>
          <a:xfrm>
            <a:off x="177800" y="1130301"/>
            <a:ext cx="6489700" cy="358774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Arial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 dirty="0" smtClean="0"/>
              <a:t>Klik for at redigere teksttypografierne i masteren</a:t>
            </a:r>
          </a:p>
        </p:txBody>
      </p:sp>
      <p:sp>
        <p:nvSpPr>
          <p:cNvPr id="9" name="Pladsholder til dato 3"/>
          <p:cNvSpPr>
            <a:spLocks noGrp="1"/>
          </p:cNvSpPr>
          <p:nvPr>
            <p:ph type="dt" sz="half" idx="1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  <a:latin typeface="Arial" pitchFamily="34" charset="0"/>
                <a:ea typeface="ＭＳ Ｐゴシック" pitchFamily="-97" charset="-128"/>
              </a:defRPr>
            </a:lvl1pPr>
          </a:lstStyle>
          <a:p>
            <a:pPr>
              <a:defRPr/>
            </a:pPr>
            <a:r>
              <a:rPr lang="da-DK"/>
              <a:t>Your footnote</a:t>
            </a:r>
          </a:p>
        </p:txBody>
      </p:sp>
      <p:sp>
        <p:nvSpPr>
          <p:cNvPr id="10" name="Pladsholder til diasnummer 5"/>
          <p:cNvSpPr>
            <a:spLocks noGrp="1"/>
          </p:cNvSpPr>
          <p:nvPr>
            <p:ph type="sldNum" sz="quarter" idx="15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solidFill>
                  <a:srgbClr val="000000"/>
                </a:solidFill>
                <a:latin typeface="Arial" pitchFamily="34" charset="0"/>
                <a:ea typeface="ＭＳ Ｐゴシック" pitchFamily="-97" charset="-128"/>
              </a:defRPr>
            </a:lvl1pPr>
          </a:lstStyle>
          <a:p>
            <a:pPr>
              <a:defRPr/>
            </a:pPr>
            <a:r>
              <a:rPr lang="da-DK"/>
              <a:t>Your Logo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r>
              <a:rPr lang="da-DK" dirty="0" smtClean="0"/>
              <a:t>Klik for at redigere i masteren</a:t>
            </a: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>
                <a:latin typeface="Arial" pitchFamily="34" charset="0"/>
              </a:defRPr>
            </a:lvl1pPr>
            <a:lvl2pPr>
              <a:defRPr sz="2400">
                <a:latin typeface="Arial" pitchFamily="34" charset="0"/>
              </a:defRPr>
            </a:lvl2pPr>
            <a:lvl3pPr>
              <a:defRPr sz="2000">
                <a:latin typeface="Arial" pitchFamily="34" charset="0"/>
              </a:defRPr>
            </a:lvl3pPr>
            <a:lvl4pPr>
              <a:defRPr sz="1800">
                <a:latin typeface="Arial" pitchFamily="34" charset="0"/>
              </a:defRPr>
            </a:lvl4pPr>
            <a:lvl5pPr>
              <a:defRPr sz="1800">
                <a:latin typeface="Arial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a-DK" dirty="0" smtClean="0"/>
              <a:t>Klik for at redigere teksttypografierne i masteren</a:t>
            </a:r>
          </a:p>
          <a:p>
            <a:pPr lvl="1"/>
            <a:r>
              <a:rPr lang="da-DK" dirty="0" smtClean="0"/>
              <a:t>Andet niveau</a:t>
            </a:r>
          </a:p>
          <a:p>
            <a:pPr lvl="2"/>
            <a:r>
              <a:rPr lang="da-DK" dirty="0" smtClean="0"/>
              <a:t>Tredje niveau</a:t>
            </a:r>
          </a:p>
          <a:p>
            <a:pPr lvl="3"/>
            <a:r>
              <a:rPr lang="da-DK" dirty="0" smtClean="0"/>
              <a:t>Fjerde niveau</a:t>
            </a:r>
          </a:p>
          <a:p>
            <a:pPr lvl="4"/>
            <a:r>
              <a:rPr lang="da-DK" dirty="0" smtClean="0"/>
              <a:t>Femte niveau</a:t>
            </a:r>
            <a:endParaRPr lang="da-DK" dirty="0"/>
          </a:p>
        </p:txBody>
      </p:sp>
      <p:sp>
        <p:nvSpPr>
          <p:cNvPr id="4" name="Pladsholder til indhold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>
                <a:latin typeface="Arial" pitchFamily="34" charset="0"/>
              </a:defRPr>
            </a:lvl1pPr>
            <a:lvl2pPr>
              <a:defRPr sz="2400">
                <a:latin typeface="Arial" pitchFamily="34" charset="0"/>
              </a:defRPr>
            </a:lvl2pPr>
            <a:lvl3pPr>
              <a:defRPr sz="2000">
                <a:latin typeface="Arial" pitchFamily="34" charset="0"/>
              </a:defRPr>
            </a:lvl3pPr>
            <a:lvl4pPr>
              <a:defRPr sz="1800">
                <a:latin typeface="Arial" pitchFamily="34" charset="0"/>
              </a:defRPr>
            </a:lvl4pPr>
            <a:lvl5pPr>
              <a:defRPr sz="1800">
                <a:latin typeface="Arial" pitchFamily="34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a-DK" dirty="0" smtClean="0"/>
              <a:t>Klik for at redigere teksttypografierne i masteren</a:t>
            </a:r>
          </a:p>
          <a:p>
            <a:pPr lvl="1"/>
            <a:r>
              <a:rPr lang="da-DK" dirty="0" smtClean="0"/>
              <a:t>Andet niveau</a:t>
            </a:r>
          </a:p>
          <a:p>
            <a:pPr lvl="2"/>
            <a:r>
              <a:rPr lang="da-DK" dirty="0" smtClean="0"/>
              <a:t>Tredje niveau</a:t>
            </a:r>
          </a:p>
          <a:p>
            <a:pPr lvl="3"/>
            <a:r>
              <a:rPr lang="da-DK" dirty="0" smtClean="0"/>
              <a:t>Fjerde niveau</a:t>
            </a:r>
          </a:p>
          <a:p>
            <a:pPr lvl="4"/>
            <a:r>
              <a:rPr lang="da-DK" dirty="0" smtClean="0"/>
              <a:t>Femte niveau</a:t>
            </a:r>
            <a:endParaRPr lang="da-DK" dirty="0"/>
          </a:p>
        </p:txBody>
      </p:sp>
      <p:sp>
        <p:nvSpPr>
          <p:cNvPr id="5" name="Pladsholder til dato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pitchFamily="34" charset="0"/>
                <a:ea typeface="ＭＳ Ｐゴシック" pitchFamily="-97" charset="-128"/>
              </a:defRPr>
            </a:lvl1pPr>
          </a:lstStyle>
          <a:p>
            <a:pPr>
              <a:defRPr/>
            </a:pPr>
            <a:fld id="{9237044A-7D07-45EC-847F-06AC221D2F9F}" type="datetime1">
              <a:rPr lang="da-DK"/>
              <a:pPr>
                <a:defRPr/>
              </a:pPr>
              <a:t>25-01-2011</a:t>
            </a:fld>
            <a:endParaRPr lang="da-DK" dirty="0"/>
          </a:p>
        </p:txBody>
      </p:sp>
      <p:sp>
        <p:nvSpPr>
          <p:cNvPr id="6" name="Pladsholder til sidefod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pitchFamily="34" charset="0"/>
                <a:ea typeface="ＭＳ Ｐゴシック" pitchFamily="-97" charset="-128"/>
              </a:defRPr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7" name="Pladsholder til diasnumm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pitchFamily="34" charset="0"/>
                <a:ea typeface="ＭＳ Ｐゴシック" pitchFamily="-97" charset="-128"/>
              </a:defRPr>
            </a:lvl1pPr>
          </a:lstStyle>
          <a:p>
            <a:pPr>
              <a:defRPr/>
            </a:pPr>
            <a:fld id="{AF124BAE-5ADB-46E5-B4C0-0C1246F1D34C}" type="slidenum">
              <a:rPr lang="da-DK"/>
              <a:pPr>
                <a:defRPr/>
              </a:pPr>
              <a:t>‹#›</a:t>
            </a:fld>
            <a:endParaRPr lang="da-DK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r>
              <a:rPr lang="da-DK" dirty="0" smtClean="0"/>
              <a:t>Klik for at redigere i masteren</a:t>
            </a:r>
            <a:endParaRPr lang="da-DK" dirty="0"/>
          </a:p>
        </p:txBody>
      </p:sp>
      <p:sp>
        <p:nvSpPr>
          <p:cNvPr id="3" name="Pladsholder til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Arial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 dirty="0" smtClean="0"/>
              <a:t>Klik for at redigere teksttypografierne i masteren</a:t>
            </a:r>
          </a:p>
        </p:txBody>
      </p:sp>
      <p:sp>
        <p:nvSpPr>
          <p:cNvPr id="4" name="Pladsholder til indhol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>
                <a:latin typeface="Arial" pitchFamily="34" charset="0"/>
              </a:defRPr>
            </a:lvl1pPr>
            <a:lvl2pPr>
              <a:defRPr sz="2000">
                <a:latin typeface="Arial" pitchFamily="34" charset="0"/>
              </a:defRPr>
            </a:lvl2pPr>
            <a:lvl3pPr>
              <a:defRPr sz="1800">
                <a:latin typeface="Arial" pitchFamily="34" charset="0"/>
              </a:defRPr>
            </a:lvl3pPr>
            <a:lvl4pPr>
              <a:defRPr sz="1600">
                <a:latin typeface="Arial" pitchFamily="34" charset="0"/>
              </a:defRPr>
            </a:lvl4pPr>
            <a:lvl5pPr>
              <a:defRPr sz="1600">
                <a:latin typeface="Arial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a-DK" dirty="0" smtClean="0"/>
              <a:t>Klik for at redigere teksttypografierne i masteren</a:t>
            </a:r>
          </a:p>
          <a:p>
            <a:pPr lvl="1"/>
            <a:r>
              <a:rPr lang="da-DK" dirty="0" smtClean="0"/>
              <a:t>Andet niveau</a:t>
            </a:r>
          </a:p>
          <a:p>
            <a:pPr lvl="2"/>
            <a:r>
              <a:rPr lang="da-DK" dirty="0" smtClean="0"/>
              <a:t>Tredje niveau</a:t>
            </a:r>
          </a:p>
          <a:p>
            <a:pPr lvl="3"/>
            <a:r>
              <a:rPr lang="da-DK" dirty="0" smtClean="0"/>
              <a:t>Fjerde niveau</a:t>
            </a:r>
          </a:p>
          <a:p>
            <a:pPr lvl="4"/>
            <a:r>
              <a:rPr lang="da-DK" dirty="0" smtClean="0"/>
              <a:t>Femte niveau</a:t>
            </a:r>
            <a:endParaRPr lang="da-DK" dirty="0"/>
          </a:p>
        </p:txBody>
      </p:sp>
      <p:sp>
        <p:nvSpPr>
          <p:cNvPr id="5" name="Pladsholder til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Arial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 dirty="0" smtClean="0"/>
              <a:t>Klik for at redigere teksttypografierne i masteren</a:t>
            </a:r>
          </a:p>
        </p:txBody>
      </p:sp>
      <p:sp>
        <p:nvSpPr>
          <p:cNvPr id="6" name="Pladsholder til indhol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>
                <a:latin typeface="Arial" pitchFamily="34" charset="0"/>
              </a:defRPr>
            </a:lvl1pPr>
            <a:lvl2pPr>
              <a:defRPr sz="2000">
                <a:latin typeface="Arial" pitchFamily="34" charset="0"/>
              </a:defRPr>
            </a:lvl2pPr>
            <a:lvl3pPr>
              <a:defRPr sz="1800">
                <a:latin typeface="Arial" pitchFamily="34" charset="0"/>
              </a:defRPr>
            </a:lvl3pPr>
            <a:lvl4pPr>
              <a:defRPr sz="1600">
                <a:latin typeface="Arial" pitchFamily="34" charset="0"/>
              </a:defRPr>
            </a:lvl4pPr>
            <a:lvl5pPr>
              <a:defRPr sz="1600">
                <a:latin typeface="Arial" pitchFamily="34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a-DK" dirty="0" smtClean="0"/>
              <a:t>Klik for at redigere teksttypografierne i masteren</a:t>
            </a:r>
          </a:p>
          <a:p>
            <a:pPr lvl="1"/>
            <a:r>
              <a:rPr lang="da-DK" dirty="0" smtClean="0"/>
              <a:t>Andet niveau</a:t>
            </a:r>
          </a:p>
          <a:p>
            <a:pPr lvl="2"/>
            <a:r>
              <a:rPr lang="da-DK" dirty="0" smtClean="0"/>
              <a:t>Tredje niveau</a:t>
            </a:r>
          </a:p>
          <a:p>
            <a:pPr lvl="3"/>
            <a:r>
              <a:rPr lang="da-DK" dirty="0" smtClean="0"/>
              <a:t>Fjerde niveau</a:t>
            </a:r>
          </a:p>
          <a:p>
            <a:pPr lvl="4"/>
            <a:r>
              <a:rPr lang="da-DK" dirty="0" smtClean="0"/>
              <a:t>Femte niveau</a:t>
            </a:r>
            <a:endParaRPr lang="da-DK" dirty="0"/>
          </a:p>
        </p:txBody>
      </p:sp>
      <p:sp>
        <p:nvSpPr>
          <p:cNvPr id="7" name="Pladsholder til dato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pitchFamily="34" charset="0"/>
                <a:ea typeface="ＭＳ Ｐゴシック" pitchFamily="-97" charset="-128"/>
              </a:defRPr>
            </a:lvl1pPr>
          </a:lstStyle>
          <a:p>
            <a:pPr>
              <a:defRPr/>
            </a:pPr>
            <a:fld id="{AA2B8912-C860-442D-B5C8-43E10014C6FD}" type="datetime1">
              <a:rPr lang="da-DK"/>
              <a:pPr>
                <a:defRPr/>
              </a:pPr>
              <a:t>25-01-2011</a:t>
            </a:fld>
            <a:endParaRPr lang="da-DK" dirty="0"/>
          </a:p>
        </p:txBody>
      </p:sp>
      <p:sp>
        <p:nvSpPr>
          <p:cNvPr id="8" name="Pladsholder til sidefod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pitchFamily="34" charset="0"/>
                <a:ea typeface="ＭＳ Ｐゴシック" pitchFamily="-97" charset="-128"/>
              </a:defRPr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9" name="Pladsholder til diasnumm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pitchFamily="34" charset="0"/>
                <a:ea typeface="ＭＳ Ｐゴシック" pitchFamily="-97" charset="-128"/>
              </a:defRPr>
            </a:lvl1pPr>
          </a:lstStyle>
          <a:p>
            <a:pPr>
              <a:defRPr/>
            </a:pPr>
            <a:fld id="{B783B56E-B37D-4C6A-8F5C-3235ADB27661}" type="slidenum">
              <a:rPr lang="da-DK"/>
              <a:pPr>
                <a:defRPr/>
              </a:pPr>
              <a:t>‹#›</a:t>
            </a:fld>
            <a:endParaRPr lang="da-DK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Ku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r>
              <a:rPr lang="da-DK" dirty="0" smtClean="0"/>
              <a:t>Klik for at redigere i masteren</a:t>
            </a:r>
            <a:endParaRPr lang="da-DK" dirty="0"/>
          </a:p>
        </p:txBody>
      </p:sp>
      <p:sp>
        <p:nvSpPr>
          <p:cNvPr id="3" name="Pladsholder til dato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pitchFamily="34" charset="0"/>
                <a:ea typeface="ＭＳ Ｐゴシック" pitchFamily="-97" charset="-128"/>
              </a:defRPr>
            </a:lvl1pPr>
          </a:lstStyle>
          <a:p>
            <a:pPr>
              <a:defRPr/>
            </a:pPr>
            <a:fld id="{A25AB9AC-8C2B-41B2-ABDE-3EEB0543DB7D}" type="datetime1">
              <a:rPr lang="da-DK"/>
              <a:pPr>
                <a:defRPr/>
              </a:pPr>
              <a:t>25-01-2011</a:t>
            </a:fld>
            <a:endParaRPr lang="da-DK" dirty="0"/>
          </a:p>
        </p:txBody>
      </p:sp>
      <p:sp>
        <p:nvSpPr>
          <p:cNvPr id="4" name="Pladsholder til sidefod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pitchFamily="34" charset="0"/>
                <a:ea typeface="ＭＳ Ｐゴシック" pitchFamily="-97" charset="-128"/>
              </a:defRPr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5" name="Pladsholder til diasnumm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pitchFamily="34" charset="0"/>
                <a:ea typeface="ＭＳ Ｐゴシック" pitchFamily="-97" charset="-128"/>
              </a:defRPr>
            </a:lvl1pPr>
          </a:lstStyle>
          <a:p>
            <a:pPr>
              <a:defRPr/>
            </a:pPr>
            <a:fld id="{D4BF5E44-8A2E-4142-A08F-B67B33DFE6AA}" type="slidenum">
              <a:rPr lang="da-DK"/>
              <a:pPr>
                <a:defRPr/>
              </a:pPr>
              <a:t>‹#›</a:t>
            </a:fld>
            <a:endParaRPr lang="da-DK" dirty="0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dsholder til dato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pitchFamily="34" charset="0"/>
                <a:ea typeface="ＭＳ Ｐゴシック" pitchFamily="-97" charset="-128"/>
              </a:defRPr>
            </a:lvl1pPr>
          </a:lstStyle>
          <a:p>
            <a:pPr>
              <a:defRPr/>
            </a:pPr>
            <a:fld id="{9961CDDE-BE02-4FDD-A1BC-A4294927D3D3}" type="datetime1">
              <a:rPr lang="da-DK"/>
              <a:pPr>
                <a:defRPr/>
              </a:pPr>
              <a:t>25-01-2011</a:t>
            </a:fld>
            <a:endParaRPr lang="da-DK" dirty="0"/>
          </a:p>
        </p:txBody>
      </p:sp>
      <p:sp>
        <p:nvSpPr>
          <p:cNvPr id="3" name="Pladsholder til sidefod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pitchFamily="34" charset="0"/>
                <a:ea typeface="ＭＳ Ｐゴシック" pitchFamily="-97" charset="-128"/>
              </a:defRPr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4" name="Pladsholder til diasnumm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pitchFamily="34" charset="0"/>
                <a:ea typeface="ＭＳ Ｐゴシック" pitchFamily="-97" charset="-128"/>
              </a:defRPr>
            </a:lvl1pPr>
          </a:lstStyle>
          <a:p>
            <a:pPr>
              <a:defRPr/>
            </a:pPr>
            <a:fld id="{7ED6F41A-3397-45DF-AF92-813699CF3CD9}" type="slidenum">
              <a:rPr lang="da-DK"/>
              <a:pPr>
                <a:defRPr/>
              </a:pPr>
              <a:t>‹#›</a:t>
            </a:fld>
            <a:endParaRPr lang="da-DK" dirty="0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dhold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>
                <a:latin typeface="Arial" pitchFamily="34" charset="0"/>
              </a:defRPr>
            </a:lvl1pPr>
          </a:lstStyle>
          <a:p>
            <a:r>
              <a:rPr lang="da-DK" dirty="0" smtClean="0"/>
              <a:t>Klik for at redigere i masteren</a:t>
            </a:r>
            <a:endParaRPr lang="da-DK" dirty="0"/>
          </a:p>
        </p:txBody>
      </p:sp>
      <p:sp>
        <p:nvSpPr>
          <p:cNvPr id="3" name="Pladsholder til indhol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>
                <a:latin typeface="Arial" pitchFamily="34" charset="0"/>
              </a:defRPr>
            </a:lvl1pPr>
            <a:lvl2pPr>
              <a:defRPr sz="2800">
                <a:latin typeface="Arial" pitchFamily="34" charset="0"/>
              </a:defRPr>
            </a:lvl2pPr>
            <a:lvl3pPr>
              <a:defRPr sz="2400">
                <a:latin typeface="Arial" pitchFamily="34" charset="0"/>
              </a:defRPr>
            </a:lvl3pPr>
            <a:lvl4pPr>
              <a:defRPr sz="2000">
                <a:latin typeface="Arial" pitchFamily="34" charset="0"/>
              </a:defRPr>
            </a:lvl4pPr>
            <a:lvl5pPr>
              <a:defRPr sz="2000">
                <a:latin typeface="Arial" pitchFamily="34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a-DK" dirty="0" smtClean="0"/>
              <a:t>Klik for at redigere teksttypografierne i masteren</a:t>
            </a:r>
          </a:p>
          <a:p>
            <a:pPr lvl="1"/>
            <a:r>
              <a:rPr lang="da-DK" dirty="0" smtClean="0"/>
              <a:t>Andet niveau</a:t>
            </a:r>
          </a:p>
          <a:p>
            <a:pPr lvl="2"/>
            <a:r>
              <a:rPr lang="da-DK" dirty="0" smtClean="0"/>
              <a:t>Tredje niveau</a:t>
            </a:r>
          </a:p>
          <a:p>
            <a:pPr lvl="3"/>
            <a:r>
              <a:rPr lang="da-DK" dirty="0" smtClean="0"/>
              <a:t>Fjerde niveau</a:t>
            </a:r>
          </a:p>
          <a:p>
            <a:pPr lvl="4"/>
            <a:r>
              <a:rPr lang="da-DK" dirty="0" smtClean="0"/>
              <a:t>Femte niveau</a:t>
            </a:r>
            <a:endParaRPr lang="da-DK" dirty="0"/>
          </a:p>
        </p:txBody>
      </p:sp>
      <p:sp>
        <p:nvSpPr>
          <p:cNvPr id="4" name="Pladsholder til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latin typeface="Arial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a-DK" dirty="0" smtClean="0"/>
              <a:t>Klik for at redigere teksttypografierne i masteren</a:t>
            </a:r>
          </a:p>
        </p:txBody>
      </p:sp>
      <p:sp>
        <p:nvSpPr>
          <p:cNvPr id="5" name="Pladsholder til dato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pitchFamily="34" charset="0"/>
                <a:ea typeface="ＭＳ Ｐゴシック" pitchFamily="-97" charset="-128"/>
              </a:defRPr>
            </a:lvl1pPr>
          </a:lstStyle>
          <a:p>
            <a:pPr>
              <a:defRPr/>
            </a:pPr>
            <a:fld id="{5FDE2D2C-45DD-4E5F-B6D3-FAE36B5046AF}" type="datetime1">
              <a:rPr lang="da-DK"/>
              <a:pPr>
                <a:defRPr/>
              </a:pPr>
              <a:t>25-01-2011</a:t>
            </a:fld>
            <a:endParaRPr lang="da-DK" dirty="0"/>
          </a:p>
        </p:txBody>
      </p:sp>
      <p:sp>
        <p:nvSpPr>
          <p:cNvPr id="6" name="Pladsholder til sidefod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pitchFamily="34" charset="0"/>
                <a:ea typeface="ＭＳ Ｐゴシック" pitchFamily="-97" charset="-128"/>
              </a:defRPr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7" name="Pladsholder til diasnumm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pitchFamily="34" charset="0"/>
                <a:ea typeface="ＭＳ Ｐゴシック" pitchFamily="-97" charset="-128"/>
              </a:defRPr>
            </a:lvl1pPr>
          </a:lstStyle>
          <a:p>
            <a:pPr>
              <a:defRPr/>
            </a:pPr>
            <a:fld id="{838F0870-DAEF-4C57-9606-92482EE97D92}" type="slidenum">
              <a:rPr lang="da-DK"/>
              <a:pPr>
                <a:defRPr/>
              </a:pPr>
              <a:t>‹#›</a:t>
            </a:fld>
            <a:endParaRPr lang="da-DK" dirty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lede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>
                <a:latin typeface="Arial" pitchFamily="34" charset="0"/>
              </a:defRPr>
            </a:lvl1pPr>
          </a:lstStyle>
          <a:p>
            <a:r>
              <a:rPr lang="da-DK" dirty="0" smtClean="0"/>
              <a:t>Klik for at redigere i masteren</a:t>
            </a:r>
            <a:endParaRPr lang="da-DK" dirty="0"/>
          </a:p>
        </p:txBody>
      </p:sp>
      <p:sp>
        <p:nvSpPr>
          <p:cNvPr id="3" name="Pladsholder til billed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>
                <a:latin typeface="Arial" pitchFamily="34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a-DK" noProof="0" dirty="0"/>
          </a:p>
        </p:txBody>
      </p:sp>
      <p:sp>
        <p:nvSpPr>
          <p:cNvPr id="4" name="Pladsholder til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latin typeface="Arial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a-DK" dirty="0" smtClean="0"/>
              <a:t>Klik for at redigere teksttypografierne i masteren</a:t>
            </a:r>
          </a:p>
        </p:txBody>
      </p:sp>
      <p:sp>
        <p:nvSpPr>
          <p:cNvPr id="5" name="Pladsholder til dato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pitchFamily="34" charset="0"/>
                <a:ea typeface="ＭＳ Ｐゴシック" pitchFamily="-97" charset="-128"/>
              </a:defRPr>
            </a:lvl1pPr>
          </a:lstStyle>
          <a:p>
            <a:pPr>
              <a:defRPr/>
            </a:pPr>
            <a:fld id="{7E7D377F-9A0C-47C1-9718-D345C1DC8C06}" type="datetime1">
              <a:rPr lang="da-DK"/>
              <a:pPr>
                <a:defRPr/>
              </a:pPr>
              <a:t>25-01-2011</a:t>
            </a:fld>
            <a:endParaRPr lang="da-DK" dirty="0"/>
          </a:p>
        </p:txBody>
      </p:sp>
      <p:sp>
        <p:nvSpPr>
          <p:cNvPr id="6" name="Pladsholder til sidefod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pitchFamily="34" charset="0"/>
                <a:ea typeface="ＭＳ Ｐゴシック" pitchFamily="-97" charset="-128"/>
              </a:defRPr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7" name="Pladsholder til diasnumm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pitchFamily="34" charset="0"/>
                <a:ea typeface="ＭＳ Ｐゴシック" pitchFamily="-97" charset="-128"/>
              </a:defRPr>
            </a:lvl1pPr>
          </a:lstStyle>
          <a:p>
            <a:pPr>
              <a:defRPr/>
            </a:pPr>
            <a:fld id="{19530A44-B423-4A96-8D61-EBF1158249E8}" type="slidenum">
              <a:rPr lang="da-DK"/>
              <a:pPr>
                <a:defRPr/>
              </a:pPr>
              <a:t>‹#›</a:t>
            </a:fld>
            <a:endParaRPr lang="da-DK" dirty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og lodret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r>
              <a:rPr lang="da-DK" dirty="0" smtClean="0"/>
              <a:t>Klik for at redigere i masteren</a:t>
            </a:r>
            <a:endParaRPr lang="da-DK" dirty="0"/>
          </a:p>
        </p:txBody>
      </p:sp>
      <p:sp>
        <p:nvSpPr>
          <p:cNvPr id="3" name="Pladsholder til lodret titel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Arial" pitchFamily="34" charset="0"/>
              </a:defRPr>
            </a:lvl1pPr>
            <a:lvl2pPr>
              <a:defRPr>
                <a:latin typeface="Arial" pitchFamily="34" charset="0"/>
              </a:defRPr>
            </a:lvl2pPr>
            <a:lvl3pPr>
              <a:defRPr>
                <a:latin typeface="Arial" pitchFamily="34" charset="0"/>
              </a:defRPr>
            </a:lvl3pPr>
            <a:lvl4pPr>
              <a:defRPr>
                <a:latin typeface="Arial" pitchFamily="34" charset="0"/>
              </a:defRPr>
            </a:lvl4pPr>
            <a:lvl5pPr>
              <a:defRPr>
                <a:latin typeface="Arial" pitchFamily="34" charset="0"/>
              </a:defRPr>
            </a:lvl5pPr>
          </a:lstStyle>
          <a:p>
            <a:pPr lvl="0"/>
            <a:r>
              <a:rPr lang="da-DK" dirty="0" smtClean="0"/>
              <a:t>Klik for at redigere teksttypografierne i masteren</a:t>
            </a:r>
          </a:p>
          <a:p>
            <a:pPr lvl="1"/>
            <a:r>
              <a:rPr lang="da-DK" dirty="0" smtClean="0"/>
              <a:t>Andet niveau</a:t>
            </a:r>
          </a:p>
          <a:p>
            <a:pPr lvl="2"/>
            <a:r>
              <a:rPr lang="da-DK" dirty="0" smtClean="0"/>
              <a:t>Tredje niveau</a:t>
            </a:r>
          </a:p>
          <a:p>
            <a:pPr lvl="3"/>
            <a:r>
              <a:rPr lang="da-DK" dirty="0" smtClean="0"/>
              <a:t>Fjerde niveau</a:t>
            </a:r>
          </a:p>
          <a:p>
            <a:pPr lvl="4"/>
            <a:r>
              <a:rPr lang="da-DK" dirty="0" smtClean="0"/>
              <a:t>Femte niveau</a:t>
            </a:r>
            <a:endParaRPr lang="da-DK" dirty="0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pitchFamily="34" charset="0"/>
                <a:ea typeface="ＭＳ Ｐゴシック" pitchFamily="-97" charset="-128"/>
              </a:defRPr>
            </a:lvl1pPr>
          </a:lstStyle>
          <a:p>
            <a:pPr>
              <a:defRPr/>
            </a:pPr>
            <a:fld id="{013DC07D-5A1B-475A-8538-723B38D844ED}" type="datetime1">
              <a:rPr lang="da-DK"/>
              <a:pPr>
                <a:defRPr/>
              </a:pPr>
              <a:t>25-01-2011</a:t>
            </a:fld>
            <a:endParaRPr lang="da-DK" dirty="0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pitchFamily="34" charset="0"/>
                <a:ea typeface="ＭＳ Ｐゴシック" pitchFamily="-97" charset="-128"/>
              </a:defRPr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pitchFamily="34" charset="0"/>
                <a:ea typeface="ＭＳ Ｐゴシック" pitchFamily="-97" charset="-128"/>
              </a:defRPr>
            </a:lvl1pPr>
          </a:lstStyle>
          <a:p>
            <a:pPr>
              <a:defRPr/>
            </a:pPr>
            <a:fld id="{0348EDB8-FB72-4280-8AE4-388D7D3D109A}" type="slidenum">
              <a:rPr lang="da-DK"/>
              <a:pPr>
                <a:defRPr/>
              </a:pPr>
              <a:t>‹#›</a:t>
            </a:fld>
            <a:endParaRPr lang="da-DK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et titel og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et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Arial" pitchFamily="34" charset="0"/>
              </a:defRPr>
            </a:lvl1pPr>
          </a:lstStyle>
          <a:p>
            <a:r>
              <a:rPr lang="da-DK" dirty="0" smtClean="0"/>
              <a:t>Klik for at redigere i masteren</a:t>
            </a:r>
            <a:endParaRPr lang="da-DK" dirty="0"/>
          </a:p>
        </p:txBody>
      </p:sp>
      <p:sp>
        <p:nvSpPr>
          <p:cNvPr id="3" name="Pladsholder til lodret tite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Arial" pitchFamily="34" charset="0"/>
              </a:defRPr>
            </a:lvl1pPr>
            <a:lvl2pPr>
              <a:defRPr>
                <a:latin typeface="Arial" pitchFamily="34" charset="0"/>
              </a:defRPr>
            </a:lvl2pPr>
            <a:lvl3pPr>
              <a:defRPr>
                <a:latin typeface="Arial" pitchFamily="34" charset="0"/>
              </a:defRPr>
            </a:lvl3pPr>
            <a:lvl4pPr>
              <a:defRPr>
                <a:latin typeface="Arial" pitchFamily="34" charset="0"/>
              </a:defRPr>
            </a:lvl4pPr>
            <a:lvl5pPr>
              <a:defRPr>
                <a:latin typeface="Arial" pitchFamily="34" charset="0"/>
              </a:defRPr>
            </a:lvl5pPr>
          </a:lstStyle>
          <a:p>
            <a:pPr lvl="0"/>
            <a:r>
              <a:rPr lang="da-DK" dirty="0" smtClean="0"/>
              <a:t>Klik for at redigere teksttypografierne i masteren</a:t>
            </a:r>
          </a:p>
          <a:p>
            <a:pPr lvl="1"/>
            <a:r>
              <a:rPr lang="da-DK" dirty="0" smtClean="0"/>
              <a:t>Andet niveau</a:t>
            </a:r>
          </a:p>
          <a:p>
            <a:pPr lvl="2"/>
            <a:r>
              <a:rPr lang="da-DK" dirty="0" smtClean="0"/>
              <a:t>Tredje niveau</a:t>
            </a:r>
          </a:p>
          <a:p>
            <a:pPr lvl="3"/>
            <a:r>
              <a:rPr lang="da-DK" dirty="0" smtClean="0"/>
              <a:t>Fjerde niveau</a:t>
            </a:r>
          </a:p>
          <a:p>
            <a:pPr lvl="4"/>
            <a:r>
              <a:rPr lang="da-DK" dirty="0" smtClean="0"/>
              <a:t>Femte niveau</a:t>
            </a:r>
            <a:endParaRPr lang="da-DK" dirty="0"/>
          </a:p>
        </p:txBody>
      </p:sp>
      <p:sp>
        <p:nvSpPr>
          <p:cNvPr id="4" name="Pladsholder til dato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pitchFamily="34" charset="0"/>
                <a:ea typeface="ＭＳ Ｐゴシック" pitchFamily="-97" charset="-128"/>
              </a:defRPr>
            </a:lvl1pPr>
          </a:lstStyle>
          <a:p>
            <a:pPr>
              <a:defRPr/>
            </a:pPr>
            <a:fld id="{C7C54AA2-7B38-45A8-AEFA-B34105299B46}" type="datetime1">
              <a:rPr lang="da-DK"/>
              <a:pPr>
                <a:defRPr/>
              </a:pPr>
              <a:t>25-01-2011</a:t>
            </a:fld>
            <a:endParaRPr lang="da-DK" dirty="0"/>
          </a:p>
        </p:txBody>
      </p:sp>
      <p:sp>
        <p:nvSpPr>
          <p:cNvPr id="5" name="Pladsholder til sidefod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pitchFamily="34" charset="0"/>
                <a:ea typeface="ＭＳ Ｐゴシック" pitchFamily="-97" charset="-128"/>
              </a:defRPr>
            </a:lvl1pPr>
          </a:lstStyle>
          <a:p>
            <a:pPr>
              <a:defRPr/>
            </a:pPr>
            <a:endParaRPr lang="da-DK"/>
          </a:p>
        </p:txBody>
      </p:sp>
      <p:sp>
        <p:nvSpPr>
          <p:cNvPr id="6" name="Pladsholder til diasnumm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>
                <a:latin typeface="Arial" pitchFamily="34" charset="0"/>
                <a:ea typeface="ＭＳ Ｐゴシック" pitchFamily="-97" charset="-128"/>
              </a:defRPr>
            </a:lvl1pPr>
          </a:lstStyle>
          <a:p>
            <a:pPr>
              <a:defRPr/>
            </a:pPr>
            <a:fld id="{A0908307-83D4-4637-B773-7CF986C09FE1}" type="slidenum">
              <a:rPr lang="da-DK"/>
              <a:pPr>
                <a:defRPr/>
              </a:pPr>
              <a:t>‹#›</a:t>
            </a:fld>
            <a:endParaRPr lang="da-DK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bg1"/>
            </a:gs>
            <a:gs pos="34000">
              <a:schemeClr val="bg2">
                <a:alpha val="49000"/>
              </a:schemeClr>
            </a:gs>
            <a:gs pos="68000">
              <a:schemeClr val="bg1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dk1" tx1="lt1" bg2="dk2" tx2="lt2" accent1="accent1" accent2="accent2" accent3="accent3" accent4="accent4" accent5="accent5" accent6="accent6" hlink="hlink" folHlink="folHlink"/>
  <p:sldLayoutIdLst>
    <p:sldLayoutId id="2147484007" r:id="rId1"/>
    <p:sldLayoutId id="2147484009" r:id="rId2"/>
    <p:sldLayoutId id="2147484010" r:id="rId3"/>
    <p:sldLayoutId id="2147484011" r:id="rId4"/>
    <p:sldLayoutId id="2147484012" r:id="rId5"/>
    <p:sldLayoutId id="2147484013" r:id="rId6"/>
    <p:sldLayoutId id="2147484014" r:id="rId7"/>
    <p:sldLayoutId id="2147484015" r:id="rId8"/>
    <p:sldLayoutId id="2147484016" r:id="rId9"/>
    <p:sldLayoutId id="2147484017" r:id="rId10"/>
    <p:sldLayoutId id="2147484018" r:id="rId11"/>
  </p:sldLayoutIdLst>
  <p:txStyles>
    <p:titleStyle>
      <a:lvl1pPr algn="ctr" defTabSz="457200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Arial Narrow"/>
          <a:ea typeface="ＭＳ Ｐゴシック" pitchFamily="-97" charset="-128"/>
          <a:cs typeface="+mj-cs"/>
        </a:defRPr>
      </a:lvl1pPr>
      <a:lvl2pPr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Narrow" pitchFamily="-97" charset="0"/>
          <a:ea typeface="ＭＳ Ｐゴシック" pitchFamily="-97" charset="-128"/>
        </a:defRPr>
      </a:lvl2pPr>
      <a:lvl3pPr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Narrow" pitchFamily="-97" charset="0"/>
          <a:ea typeface="ＭＳ Ｐゴシック" pitchFamily="-97" charset="-128"/>
        </a:defRPr>
      </a:lvl3pPr>
      <a:lvl4pPr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Narrow" pitchFamily="-97" charset="0"/>
          <a:ea typeface="ＭＳ Ｐゴシック" pitchFamily="-97" charset="-128"/>
        </a:defRPr>
      </a:lvl4pPr>
      <a:lvl5pPr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Narrow" pitchFamily="-97" charset="0"/>
          <a:ea typeface="ＭＳ Ｐゴシック" pitchFamily="-97" charset="-128"/>
        </a:defRPr>
      </a:lvl5pPr>
      <a:lvl6pPr marL="4572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Narrow" pitchFamily="-97" charset="0"/>
        </a:defRPr>
      </a:lvl6pPr>
      <a:lvl7pPr marL="9144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Narrow" pitchFamily="-97" charset="0"/>
        </a:defRPr>
      </a:lvl7pPr>
      <a:lvl8pPr marL="13716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Narrow" pitchFamily="-97" charset="0"/>
        </a:defRPr>
      </a:lvl8pPr>
      <a:lvl9pPr marL="1828800" algn="ctr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Narrow" pitchFamily="-97" charset="0"/>
        </a:defRPr>
      </a:lvl9pPr>
    </p:titleStyle>
    <p:bodyStyle>
      <a:lvl1pPr marL="342900" indent="-3429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Arial Narrow"/>
          <a:ea typeface="ＭＳ Ｐゴシック" pitchFamily="-97" charset="-128"/>
          <a:cs typeface="+mn-cs"/>
        </a:defRPr>
      </a:lvl1pPr>
      <a:lvl2pPr marL="742950" indent="-28575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Arial Narrow"/>
          <a:ea typeface="ＭＳ Ｐゴシック" pitchFamily="-97" charset="-128"/>
          <a:cs typeface="+mn-cs"/>
        </a:defRPr>
      </a:lvl2pPr>
      <a:lvl3pPr marL="11430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Arial Narrow"/>
          <a:ea typeface="ＭＳ Ｐゴシック" pitchFamily="-97" charset="-128"/>
          <a:cs typeface="+mn-cs"/>
        </a:defRPr>
      </a:lvl3pPr>
      <a:lvl4pPr marL="16002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Arial Narrow"/>
          <a:ea typeface="ＭＳ Ｐゴシック" pitchFamily="-97" charset="-128"/>
          <a:cs typeface="+mn-cs"/>
        </a:defRPr>
      </a:lvl4pPr>
      <a:lvl5pPr marL="20574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Arial Narrow"/>
          <a:ea typeface="ＭＳ Ｐゴシック" pitchFamily="-97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a-DK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3000">
              <a:schemeClr val="bg1"/>
            </a:gs>
            <a:gs pos="34000">
              <a:schemeClr val="bg2">
                <a:alpha val="49000"/>
              </a:schemeClr>
            </a:gs>
            <a:gs pos="68000">
              <a:schemeClr val="bg1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dk1" tx1="lt1" bg2="dk2" tx2="lt2" accent1="accent1" accent2="accent2" accent3="accent3" accent4="accent4" accent5="accent5" accent6="accent6" hlink="hlink" folHlink="folHlink"/>
  <p:sldLayoutIdLst>
    <p:sldLayoutId id="2147484008" r:id="rId1"/>
    <p:sldLayoutId id="2147484019" r:id="rId2"/>
    <p:sldLayoutId id="2147484020" r:id="rId3"/>
    <p:sldLayoutId id="2147484021" r:id="rId4"/>
    <p:sldLayoutId id="2147484022" r:id="rId5"/>
    <p:sldLayoutId id="2147484023" r:id="rId6"/>
    <p:sldLayoutId id="2147484024" r:id="rId7"/>
    <p:sldLayoutId id="2147484025" r:id="rId8"/>
    <p:sldLayoutId id="2147484026" r:id="rId9"/>
    <p:sldLayoutId id="2147484027" r:id="rId10"/>
    <p:sldLayoutId id="2147484028" r:id="rId11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Arial Narrow"/>
          <a:ea typeface="ＭＳ Ｐゴシック" pitchFamily="-97" charset="-128"/>
          <a:cs typeface="+mj-c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Narrow" pitchFamily="-97" charset="0"/>
          <a:ea typeface="ＭＳ Ｐゴシック" pitchFamily="-97" charset="-128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Narrow" pitchFamily="-97" charset="0"/>
          <a:ea typeface="ＭＳ Ｐゴシック" pitchFamily="-97" charset="-128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Narrow" pitchFamily="-97" charset="0"/>
          <a:ea typeface="ＭＳ Ｐゴシック" pitchFamily="-97" charset="-128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Narrow" pitchFamily="-97" charset="0"/>
          <a:ea typeface="ＭＳ Ｐゴシック" pitchFamily="-97" charset="-128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Narrow" pitchFamily="-97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Narrow" pitchFamily="-97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Narrow" pitchFamily="-97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Narrow" pitchFamily="-97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Arial Narrow"/>
          <a:ea typeface="ＭＳ Ｐゴシック" pitchFamily="-97" charset="-128"/>
          <a:cs typeface="+mn-cs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Arial Narrow"/>
          <a:ea typeface="ＭＳ Ｐゴシック" pitchFamily="-97" charset="-128"/>
          <a:cs typeface="+mn-cs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Arial Narrow"/>
          <a:ea typeface="ＭＳ Ｐゴシック" pitchFamily="-97" charset="-128"/>
          <a:cs typeface="+mn-cs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Arial Narrow"/>
          <a:ea typeface="ＭＳ Ｐゴシック" pitchFamily="-97" charset="-128"/>
          <a:cs typeface="+mn-cs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Arial Narrow"/>
          <a:ea typeface="ＭＳ Ｐゴシック" pitchFamily="-97" charset="-128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a-DK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ndostress\Desktop\АНТАРЕС\АНТАРЕС\ANTARES Lenina 113\ARCHITEKTURA LENINA 113\NOWA WERSJA COLOR Morski\cam1morski kolo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682" y="0"/>
            <a:ext cx="9152682" cy="5011838"/>
          </a:xfrm>
          <a:prstGeom prst="rect">
            <a:avLst/>
          </a:prstGeom>
          <a:noFill/>
        </p:spPr>
      </p:pic>
      <p:sp>
        <p:nvSpPr>
          <p:cNvPr id="21508" name="Rectangle 4"/>
          <p:cNvSpPr>
            <a:spLocks noChangeArrowheads="1"/>
          </p:cNvSpPr>
          <p:nvPr/>
        </p:nvSpPr>
        <p:spPr bwMode="gray">
          <a:xfrm>
            <a:off x="512763" y="6003060"/>
            <a:ext cx="5841855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defTabSz="801688"/>
            <a:r>
              <a:rPr lang="ru-RU" sz="3200" dirty="0" smtClean="0">
                <a:solidFill>
                  <a:srgbClr val="000000"/>
                </a:solidFill>
                <a:latin typeface="+mj-lt"/>
              </a:rPr>
              <a:t>Ул. Ленина, д. 133</a:t>
            </a:r>
            <a:endParaRPr lang="en-US" sz="3200" dirty="0">
              <a:solidFill>
                <a:srgbClr val="000000"/>
              </a:solidFill>
              <a:latin typeface="+mj-lt"/>
            </a:endParaRPr>
          </a:p>
        </p:txBody>
      </p:sp>
      <p:sp>
        <p:nvSpPr>
          <p:cNvPr id="21509" name="Rectangle 5"/>
          <p:cNvSpPr txBox="1">
            <a:spLocks noChangeArrowheads="1"/>
          </p:cNvSpPr>
          <p:nvPr/>
        </p:nvSpPr>
        <p:spPr bwMode="gray">
          <a:xfrm>
            <a:off x="512763" y="5364448"/>
            <a:ext cx="6472237" cy="703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 anchor="ctr"/>
          <a:lstStyle/>
          <a:p>
            <a:pPr defTabSz="914400" eaLnBrk="0" hangingPunct="0">
              <a:lnSpc>
                <a:spcPct val="95000"/>
              </a:lnSpc>
            </a:pPr>
            <a:r>
              <a:rPr lang="ru-RU" sz="3600" b="1" dirty="0" smtClean="0">
                <a:solidFill>
                  <a:srgbClr val="002F8E"/>
                </a:solidFill>
                <a:latin typeface="+mj-lt"/>
              </a:rPr>
              <a:t>Модернизация жилого дома</a:t>
            </a:r>
            <a:endParaRPr lang="en-US" sz="3600" b="1" dirty="0">
              <a:solidFill>
                <a:srgbClr val="002F8E"/>
              </a:solidFill>
              <a:latin typeface="+mj-lt"/>
            </a:endParaRPr>
          </a:p>
        </p:txBody>
      </p:sp>
      <p:sp>
        <p:nvSpPr>
          <p:cNvPr id="21510" name="Rectangle 4"/>
          <p:cNvSpPr>
            <a:spLocks noChangeArrowheads="1"/>
          </p:cNvSpPr>
          <p:nvPr/>
        </p:nvSpPr>
        <p:spPr bwMode="gray">
          <a:xfrm>
            <a:off x="7205663" y="5972175"/>
            <a:ext cx="1538287" cy="35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algn="r" defTabSz="801688"/>
            <a:r>
              <a:rPr lang="en-US" sz="1200"/>
              <a:t>Your Logo</a:t>
            </a:r>
          </a:p>
        </p:txBody>
      </p:sp>
      <p:pic>
        <p:nvPicPr>
          <p:cNvPr id="1034" name="Picture 10" descr="C:\Users\undostress\Documents\Антарес\лого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48518" y="5244466"/>
            <a:ext cx="2279770" cy="1220989"/>
          </a:xfrm>
          <a:prstGeom prst="rect">
            <a:avLst/>
          </a:prstGeom>
          <a:noFill/>
        </p:spPr>
      </p:pic>
      <p:sp>
        <p:nvSpPr>
          <p:cNvPr id="16" name="Прямоугольник 15"/>
          <p:cNvSpPr/>
          <p:nvPr/>
        </p:nvSpPr>
        <p:spPr>
          <a:xfrm>
            <a:off x="0" y="4738254"/>
            <a:ext cx="9144000" cy="277091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1" descr="C:\Users\Diana\Desktop\Termodynamika budowli\Новая папка\IMG_2205.JPG"/>
          <p:cNvPicPr>
            <a:picLocks noChangeAspect="1" noChangeArrowheads="1"/>
          </p:cNvPicPr>
          <p:nvPr/>
        </p:nvPicPr>
        <p:blipFill>
          <a:blip r:embed="rId2" cstate="print">
            <a:lum contrast="20000"/>
          </a:blip>
          <a:srcRect l="1042" t="4157"/>
          <a:stretch>
            <a:fillRect/>
          </a:stretch>
        </p:blipFill>
        <p:spPr bwMode="auto">
          <a:xfrm>
            <a:off x="0" y="215900"/>
            <a:ext cx="9144000" cy="664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4" descr="C:\Users\Diana\Desktop\Termodynamika budowli\Новая папка\IMG_2201.JPG"/>
          <p:cNvPicPr>
            <a:picLocks noChangeAspect="1" noChangeArrowheads="1"/>
          </p:cNvPicPr>
          <p:nvPr/>
        </p:nvPicPr>
        <p:blipFill>
          <a:blip r:embed="rId3" cstate="print">
            <a:lum contrast="40000"/>
          </a:blip>
          <a:srcRect t="19999" r="15687" b="15385"/>
          <a:stretch>
            <a:fillRect/>
          </a:stretch>
        </p:blipFill>
        <p:spPr bwMode="auto">
          <a:xfrm>
            <a:off x="0" y="1733556"/>
            <a:ext cx="9144000" cy="5124444"/>
          </a:xfrm>
          <a:prstGeom prst="rect">
            <a:avLst/>
          </a:prstGeom>
          <a:noFill/>
        </p:spPr>
      </p:pic>
      <p:sp>
        <p:nvSpPr>
          <p:cNvPr id="14" name="Скругленный прямоугольник 13"/>
          <p:cNvSpPr/>
          <p:nvPr/>
        </p:nvSpPr>
        <p:spPr>
          <a:xfrm>
            <a:off x="482600" y="2019300"/>
            <a:ext cx="4978400" cy="4470400"/>
          </a:xfrm>
          <a:prstGeom prst="roundRect">
            <a:avLst>
              <a:gd name="adj" fmla="val 4451"/>
            </a:avLst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Picture 10" descr="C:\Users\undostress\Documents\Антарес\лого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428048" y="5755931"/>
            <a:ext cx="1400240" cy="749934"/>
          </a:xfrm>
          <a:prstGeom prst="rect">
            <a:avLst/>
          </a:prstGeom>
          <a:noFill/>
        </p:spPr>
      </p:pic>
      <p:grpSp>
        <p:nvGrpSpPr>
          <p:cNvPr id="3" name="Группа 20"/>
          <p:cNvGrpSpPr/>
          <p:nvPr/>
        </p:nvGrpSpPr>
        <p:grpSpPr>
          <a:xfrm>
            <a:off x="0" y="215900"/>
            <a:ext cx="9144000" cy="1511300"/>
            <a:chOff x="0" y="215900"/>
            <a:chExt cx="9144000" cy="1511300"/>
          </a:xfrm>
        </p:grpSpPr>
        <p:sp>
          <p:nvSpPr>
            <p:cNvPr id="9" name="Прямоугольник 8"/>
            <p:cNvSpPr/>
            <p:nvPr/>
          </p:nvSpPr>
          <p:spPr>
            <a:xfrm>
              <a:off x="0" y="215900"/>
              <a:ext cx="9144000" cy="1511300"/>
            </a:xfrm>
            <a:prstGeom prst="rect">
              <a:avLst/>
            </a:prstGeom>
            <a:gradFill>
              <a:gsLst>
                <a:gs pos="0">
                  <a:schemeClr val="accent3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</a:gra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pPr algn="ctr"/>
              <a:endParaRPr lang="ru-RU"/>
            </a:p>
          </p:txBody>
        </p:sp>
        <p:sp>
          <p:nvSpPr>
            <p:cNvPr id="7" name="Rectangle 5"/>
            <p:cNvSpPr txBox="1">
              <a:spLocks noChangeArrowheads="1"/>
            </p:cNvSpPr>
            <p:nvPr/>
          </p:nvSpPr>
          <p:spPr bwMode="gray">
            <a:xfrm>
              <a:off x="475816" y="654793"/>
              <a:ext cx="8668184" cy="6660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rIns="0" anchor="t" anchorCtr="0"/>
            <a:lstStyle/>
            <a:p>
              <a:pPr defTabSz="914400" eaLnBrk="0" hangingPunct="0">
                <a:lnSpc>
                  <a:spcPct val="95000"/>
                </a:lnSpc>
              </a:pPr>
              <a:r>
                <a:rPr lang="ru-RU" sz="4000" b="1" dirty="0" smtClean="0">
                  <a:solidFill>
                    <a:schemeClr val="bg1"/>
                  </a:solidFill>
                  <a:latin typeface="+mj-lt"/>
                </a:rPr>
                <a:t>Утепление стен здания</a:t>
              </a:r>
            </a:p>
            <a:p>
              <a:pPr defTabSz="914400" eaLnBrk="0" hangingPunct="0">
                <a:lnSpc>
                  <a:spcPct val="95000"/>
                </a:lnSpc>
              </a:pPr>
              <a:endParaRPr lang="ru-RU" sz="4000" b="1" dirty="0" smtClean="0">
                <a:solidFill>
                  <a:schemeClr val="bg1"/>
                </a:solidFill>
                <a:latin typeface="+mj-lt"/>
              </a:endParaRPr>
            </a:p>
          </p:txBody>
        </p:sp>
      </p:grp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87400" y="2193943"/>
            <a:ext cx="4572001" cy="42894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F:\Антарес\Wezel cieplny.jpg"/>
          <p:cNvPicPr>
            <a:picLocks noChangeAspect="1" noChangeArrowheads="1"/>
          </p:cNvPicPr>
          <p:nvPr/>
        </p:nvPicPr>
        <p:blipFill>
          <a:blip r:embed="rId2"/>
          <a:srcRect l="310" r="1" b="16581"/>
          <a:stretch>
            <a:fillRect/>
          </a:stretch>
        </p:blipFill>
        <p:spPr bwMode="auto">
          <a:xfrm>
            <a:off x="0" y="1119309"/>
            <a:ext cx="9144000" cy="5738691"/>
          </a:xfrm>
          <a:prstGeom prst="rect">
            <a:avLst/>
          </a:prstGeom>
          <a:noFill/>
        </p:spPr>
      </p:pic>
      <p:pic>
        <p:nvPicPr>
          <p:cNvPr id="8" name="Picture 10" descr="C:\Users\undostress\Documents\Антарес\лого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428048" y="5755931"/>
            <a:ext cx="1400240" cy="749934"/>
          </a:xfrm>
          <a:prstGeom prst="rect">
            <a:avLst/>
          </a:prstGeom>
          <a:noFill/>
        </p:spPr>
      </p:pic>
      <p:grpSp>
        <p:nvGrpSpPr>
          <p:cNvPr id="21" name="Группа 20"/>
          <p:cNvGrpSpPr/>
          <p:nvPr/>
        </p:nvGrpSpPr>
        <p:grpSpPr>
          <a:xfrm>
            <a:off x="0" y="215900"/>
            <a:ext cx="9144000" cy="1511300"/>
            <a:chOff x="0" y="215900"/>
            <a:chExt cx="9144000" cy="1511300"/>
          </a:xfrm>
        </p:grpSpPr>
        <p:sp>
          <p:nvSpPr>
            <p:cNvPr id="9" name="Прямоугольник 8"/>
            <p:cNvSpPr/>
            <p:nvPr/>
          </p:nvSpPr>
          <p:spPr>
            <a:xfrm>
              <a:off x="0" y="215900"/>
              <a:ext cx="9144000" cy="1511300"/>
            </a:xfrm>
            <a:prstGeom prst="rect">
              <a:avLst/>
            </a:prstGeom>
            <a:gradFill>
              <a:gsLst>
                <a:gs pos="0">
                  <a:schemeClr val="accent3">
                    <a:lumMod val="75000"/>
                  </a:schemeClr>
                </a:gs>
                <a:gs pos="100000">
                  <a:schemeClr val="accent4">
                    <a:lumMod val="75000"/>
                  </a:schemeClr>
                </a:gs>
              </a:gsLst>
            </a:gra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t" anchorCtr="0"/>
            <a:lstStyle/>
            <a:p>
              <a:pPr algn="ctr"/>
              <a:endParaRPr lang="ru-RU"/>
            </a:p>
          </p:txBody>
        </p:sp>
        <p:sp>
          <p:nvSpPr>
            <p:cNvPr id="7" name="Rectangle 5"/>
            <p:cNvSpPr txBox="1">
              <a:spLocks noChangeArrowheads="1"/>
            </p:cNvSpPr>
            <p:nvPr/>
          </p:nvSpPr>
          <p:spPr bwMode="gray">
            <a:xfrm>
              <a:off x="475816" y="654793"/>
              <a:ext cx="8668184" cy="6660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rIns="0" anchor="t" anchorCtr="0"/>
            <a:lstStyle/>
            <a:p>
              <a:pPr defTabSz="914400" eaLnBrk="0" hangingPunct="0">
                <a:lnSpc>
                  <a:spcPct val="95000"/>
                </a:lnSpc>
              </a:pPr>
              <a:r>
                <a:rPr lang="ru-RU" sz="4000" b="1" dirty="0" smtClean="0">
                  <a:solidFill>
                    <a:schemeClr val="bg1"/>
                  </a:solidFill>
                  <a:latin typeface="+mj-lt"/>
                </a:rPr>
                <a:t>Модернизация теплового пункта</a:t>
              </a:r>
            </a:p>
            <a:p>
              <a:pPr defTabSz="914400" eaLnBrk="0" hangingPunct="0">
                <a:lnSpc>
                  <a:spcPct val="95000"/>
                </a:lnSpc>
              </a:pPr>
              <a:endParaRPr lang="ru-RU" sz="4000" b="1" dirty="0" smtClean="0">
                <a:solidFill>
                  <a:schemeClr val="bg1"/>
                </a:solidFill>
                <a:latin typeface="+mj-lt"/>
              </a:endParaRPr>
            </a:p>
          </p:txBody>
        </p:sp>
      </p:grp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215900"/>
            <a:ext cx="9144000" cy="1511300"/>
          </a:xfrm>
          <a:prstGeom prst="rect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100000">
                <a:schemeClr val="accent4">
                  <a:lumMod val="75000"/>
                </a:schemeClr>
              </a:gs>
            </a:gsLst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endParaRPr lang="ru-RU"/>
          </a:p>
        </p:txBody>
      </p:sp>
      <p:sp>
        <p:nvSpPr>
          <p:cNvPr id="7" name="Rectangle 5"/>
          <p:cNvSpPr txBox="1">
            <a:spLocks noChangeArrowheads="1"/>
          </p:cNvSpPr>
          <p:nvPr/>
        </p:nvSpPr>
        <p:spPr bwMode="gray">
          <a:xfrm>
            <a:off x="475816" y="413493"/>
            <a:ext cx="8668184" cy="666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 anchor="t" anchorCtr="0"/>
          <a:lstStyle/>
          <a:p>
            <a:pPr defTabSz="914400" eaLnBrk="0" hangingPunct="0">
              <a:lnSpc>
                <a:spcPct val="95000"/>
              </a:lnSpc>
            </a:pPr>
            <a:r>
              <a:rPr lang="ru-RU" sz="4000" b="1" dirty="0" smtClean="0">
                <a:solidFill>
                  <a:schemeClr val="bg1"/>
                </a:solidFill>
                <a:latin typeface="+mj-lt"/>
              </a:rPr>
              <a:t>Модернизация дома </a:t>
            </a:r>
          </a:p>
          <a:p>
            <a:pPr defTabSz="914400" eaLnBrk="0" hangingPunct="0">
              <a:lnSpc>
                <a:spcPct val="95000"/>
              </a:lnSpc>
            </a:pPr>
            <a:r>
              <a:rPr lang="ru-RU" sz="4000" b="1" dirty="0" smtClean="0">
                <a:solidFill>
                  <a:schemeClr val="bg1"/>
                </a:solidFill>
                <a:latin typeface="+mj-lt"/>
              </a:rPr>
              <a:t>Вариант №1 </a:t>
            </a:r>
          </a:p>
          <a:p>
            <a:pPr defTabSz="914400" eaLnBrk="0" hangingPunct="0">
              <a:lnSpc>
                <a:spcPct val="95000"/>
              </a:lnSpc>
            </a:pPr>
            <a:endParaRPr lang="ru-RU" sz="4000" b="1" dirty="0" smtClean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96794" y="2138082"/>
            <a:ext cx="6163086" cy="322730"/>
          </a:xfrm>
          <a:prstGeom prst="rect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rgbClr val="000000"/>
                </a:solidFill>
              </a:rPr>
              <a:t>Мероприятия</a:t>
            </a:r>
            <a:endParaRPr lang="ru-RU" b="1" dirty="0">
              <a:solidFill>
                <a:srgbClr val="000000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6667500" y="2138081"/>
            <a:ext cx="1778000" cy="322543"/>
          </a:xfrm>
          <a:prstGeom prst="rect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b="1" dirty="0" err="1" smtClean="0">
                <a:solidFill>
                  <a:srgbClr val="000000"/>
                </a:solidFill>
              </a:rPr>
              <a:t>Затраты,руб</a:t>
            </a:r>
            <a:endParaRPr lang="ru-RU" b="1" dirty="0">
              <a:solidFill>
                <a:srgbClr val="000000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484093" y="2531782"/>
            <a:ext cx="6169119" cy="322730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rgbClr val="000000"/>
                </a:solidFill>
              </a:rPr>
              <a:t>1. Аудит и/или другая техническая документация</a:t>
            </a:r>
            <a:endParaRPr lang="ru-RU" b="1" dirty="0">
              <a:solidFill>
                <a:srgbClr val="000000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6654800" y="2531781"/>
            <a:ext cx="1778000" cy="321749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solidFill>
                  <a:srgbClr val="000000"/>
                </a:solidFill>
              </a:rPr>
              <a:t>50 000,00</a:t>
            </a:r>
            <a:endParaRPr lang="ru-RU" b="1" dirty="0">
              <a:solidFill>
                <a:srgbClr val="000000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484093" y="2903817"/>
            <a:ext cx="6169119" cy="322730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rgbClr val="000000"/>
                </a:solidFill>
              </a:rPr>
              <a:t>2. Модернизация теплопункта</a:t>
            </a:r>
            <a:endParaRPr lang="ru-RU" b="1" dirty="0" smtClean="0">
              <a:solidFill>
                <a:srgbClr val="000000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6654800" y="2903816"/>
            <a:ext cx="1778000" cy="323571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solidFill>
                  <a:srgbClr val="000000"/>
                </a:solidFill>
              </a:rPr>
              <a:t>856 000,00</a:t>
            </a:r>
            <a:endParaRPr lang="ru-RU" b="1" dirty="0">
              <a:solidFill>
                <a:srgbClr val="000000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484094" y="5266578"/>
            <a:ext cx="5961380" cy="317500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b="1" dirty="0" smtClean="0">
                <a:solidFill>
                  <a:srgbClr val="002F8E"/>
                </a:solidFill>
              </a:rPr>
              <a:t>Общая стоимость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6654800" y="5266578"/>
            <a:ext cx="1778000" cy="317500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2000" b="1" dirty="0" smtClean="0">
                <a:solidFill>
                  <a:srgbClr val="002F8E"/>
                </a:solidFill>
              </a:rPr>
              <a:t>12 342 306,00</a:t>
            </a:r>
            <a:endParaRPr lang="ru-RU" sz="2000" b="1" dirty="0">
              <a:solidFill>
                <a:srgbClr val="002F8E"/>
              </a:solidFill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484094" y="5560172"/>
            <a:ext cx="5961380" cy="317500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 smtClean="0">
                <a:solidFill>
                  <a:srgbClr val="FF0000"/>
                </a:solidFill>
              </a:rPr>
              <a:t>Срок окупаемости предлагаемого варианта, лет</a:t>
            </a:r>
            <a:endParaRPr lang="ru-RU" sz="2000" b="1" dirty="0" smtClean="0">
              <a:solidFill>
                <a:srgbClr val="FF0000"/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6654800" y="5560172"/>
            <a:ext cx="1778000" cy="317500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2000" b="1" dirty="0" smtClean="0">
                <a:solidFill>
                  <a:srgbClr val="FF0000"/>
                </a:solidFill>
              </a:rPr>
              <a:t>7,14</a:t>
            </a:r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488575" y="3284817"/>
            <a:ext cx="6169400" cy="519953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rgbClr val="000000"/>
                </a:solidFill>
              </a:rPr>
              <a:t>3. Замена старых окон в квартирах и на лестничных клетках</a:t>
            </a:r>
            <a:br>
              <a:rPr lang="ru-RU" dirty="0" smtClean="0">
                <a:solidFill>
                  <a:srgbClr val="000000"/>
                </a:solidFill>
              </a:rPr>
            </a:br>
            <a:r>
              <a:rPr lang="ru-RU" dirty="0" smtClean="0">
                <a:solidFill>
                  <a:srgbClr val="000000"/>
                </a:solidFill>
              </a:rPr>
              <a:t>    на стеклопакеты (без стоимости монтажа)</a:t>
            </a:r>
          </a:p>
        </p:txBody>
      </p:sp>
      <p:sp>
        <p:nvSpPr>
          <p:cNvPr id="28" name="Прямоугольник 27"/>
          <p:cNvSpPr/>
          <p:nvPr/>
        </p:nvSpPr>
        <p:spPr>
          <a:xfrm>
            <a:off x="6657974" y="3284817"/>
            <a:ext cx="1786777" cy="519953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solidFill>
                  <a:srgbClr val="000000"/>
                </a:solidFill>
              </a:rPr>
              <a:t>1 647 164,00 </a:t>
            </a:r>
          </a:p>
        </p:txBody>
      </p:sp>
      <p:sp>
        <p:nvSpPr>
          <p:cNvPr id="30" name="Прямоугольник 29"/>
          <p:cNvSpPr/>
          <p:nvPr/>
        </p:nvSpPr>
        <p:spPr>
          <a:xfrm>
            <a:off x="488575" y="4258982"/>
            <a:ext cx="6169400" cy="334683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rgbClr val="000000"/>
                </a:solidFill>
              </a:rPr>
              <a:t>5. Замена дверей во входных группах</a:t>
            </a:r>
          </a:p>
        </p:txBody>
      </p:sp>
      <p:sp>
        <p:nvSpPr>
          <p:cNvPr id="31" name="Прямоугольник 30"/>
          <p:cNvSpPr/>
          <p:nvPr/>
        </p:nvSpPr>
        <p:spPr>
          <a:xfrm>
            <a:off x="6657974" y="4258982"/>
            <a:ext cx="1786777" cy="334683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solidFill>
                  <a:srgbClr val="000000"/>
                </a:solidFill>
              </a:rPr>
              <a:t>150 000,00</a:t>
            </a:r>
          </a:p>
        </p:txBody>
      </p:sp>
      <p:sp>
        <p:nvSpPr>
          <p:cNvPr id="32" name="Прямоугольник 31"/>
          <p:cNvSpPr/>
          <p:nvPr/>
        </p:nvSpPr>
        <p:spPr>
          <a:xfrm>
            <a:off x="488575" y="4665382"/>
            <a:ext cx="6169400" cy="515658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rgbClr val="000000"/>
                </a:solidFill>
              </a:rPr>
              <a:t>6. Утепление фасада здания. Демонтаж старых окон и  </a:t>
            </a:r>
            <a:br>
              <a:rPr lang="ru-RU" dirty="0" smtClean="0">
                <a:solidFill>
                  <a:srgbClr val="000000"/>
                </a:solidFill>
              </a:rPr>
            </a:br>
            <a:r>
              <a:rPr lang="ru-RU" dirty="0" smtClean="0">
                <a:solidFill>
                  <a:srgbClr val="000000"/>
                </a:solidFill>
              </a:rPr>
              <a:t>    монтаж стеклопакетов. </a:t>
            </a:r>
            <a:r>
              <a:rPr lang="ru-RU" b="1" dirty="0" smtClean="0">
                <a:solidFill>
                  <a:srgbClr val="000000"/>
                </a:solidFill>
              </a:rPr>
              <a:t>Декоративная отделка фасада.</a:t>
            </a:r>
          </a:p>
        </p:txBody>
      </p:sp>
      <p:sp>
        <p:nvSpPr>
          <p:cNvPr id="33" name="Прямоугольник 32"/>
          <p:cNvSpPr/>
          <p:nvPr/>
        </p:nvSpPr>
        <p:spPr>
          <a:xfrm>
            <a:off x="6657974" y="4665382"/>
            <a:ext cx="1786777" cy="515658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solidFill>
                  <a:srgbClr val="000000"/>
                </a:solidFill>
              </a:rPr>
              <a:t>8 989 142,00</a:t>
            </a:r>
          </a:p>
        </p:txBody>
      </p:sp>
      <p:sp>
        <p:nvSpPr>
          <p:cNvPr id="34" name="Прямоугольник 33"/>
          <p:cNvSpPr/>
          <p:nvPr/>
        </p:nvSpPr>
        <p:spPr>
          <a:xfrm>
            <a:off x="479611" y="3860052"/>
            <a:ext cx="6169400" cy="334683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rgbClr val="000000"/>
                </a:solidFill>
              </a:rPr>
              <a:t>4. Стоимость балконных окон</a:t>
            </a:r>
          </a:p>
        </p:txBody>
      </p:sp>
      <p:sp>
        <p:nvSpPr>
          <p:cNvPr id="35" name="Прямоугольник 34"/>
          <p:cNvSpPr/>
          <p:nvPr/>
        </p:nvSpPr>
        <p:spPr>
          <a:xfrm>
            <a:off x="6649010" y="3860052"/>
            <a:ext cx="1786777" cy="334683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solidFill>
                  <a:srgbClr val="000000"/>
                </a:solidFill>
              </a:rPr>
              <a:t>650 000,00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ndostress\Desktop\АНТАРЕС\АНТАРЕС\ANTARES Lenina 113\ARCHITEKTURA LENINA 113\Фото Кристофу\_DSC00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6" name="Picture 4" descr="C:\Users\undostress\Desktop\АНТАРЕС\АНТАРЕС\ANTARES Lenina 113\ARCHITEKTURA LENINA 113\Nowa wersja Color Piasek\cam3-1.jpg"/>
          <p:cNvPicPr>
            <a:picLocks noChangeAspect="1" noChangeArrowheads="1"/>
          </p:cNvPicPr>
          <p:nvPr/>
        </p:nvPicPr>
        <p:blipFill>
          <a:blip r:embed="rId3"/>
          <a:srcRect l="30820" t="5987" b="1419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0" y="5689600"/>
            <a:ext cx="9144000" cy="943429"/>
          </a:xfrm>
          <a:prstGeom prst="rect">
            <a:avLst/>
          </a:prstGeom>
          <a:solidFill>
            <a:schemeClr val="bg1">
              <a:alpha val="78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atin typeface="+mj-lt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 bwMode="gray">
          <a:xfrm>
            <a:off x="512763" y="5770848"/>
            <a:ext cx="8364537" cy="703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 anchor="ctr"/>
          <a:lstStyle/>
          <a:p>
            <a:pPr defTabSz="914400" eaLnBrk="0" hangingPunct="0">
              <a:lnSpc>
                <a:spcPct val="95000"/>
              </a:lnSpc>
            </a:pPr>
            <a:r>
              <a:rPr lang="ru-RU" sz="3200" dirty="0" smtClean="0">
                <a:solidFill>
                  <a:srgbClr val="000000"/>
                </a:solidFill>
                <a:latin typeface="+mj-lt"/>
              </a:rPr>
              <a:t>Жилой дом - ул. Ленина, 113</a:t>
            </a:r>
            <a:br>
              <a:rPr lang="ru-RU" sz="3200" dirty="0" smtClean="0">
                <a:solidFill>
                  <a:srgbClr val="000000"/>
                </a:solidFill>
                <a:latin typeface="+mj-lt"/>
              </a:rPr>
            </a:br>
            <a:r>
              <a:rPr lang="ru-RU" sz="2400" dirty="0" smtClean="0">
                <a:solidFill>
                  <a:srgbClr val="000000"/>
                </a:solidFill>
                <a:latin typeface="+mj-lt"/>
              </a:rPr>
              <a:t>(Модернизация по варианту №1)</a:t>
            </a:r>
            <a:endParaRPr lang="en-US" sz="2400" dirty="0">
              <a:solidFill>
                <a:srgbClr val="000000"/>
              </a:solidFill>
              <a:latin typeface="+mj-lt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215900"/>
            <a:ext cx="9144000" cy="1511300"/>
          </a:xfrm>
          <a:prstGeom prst="rect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100000">
                <a:schemeClr val="accent4">
                  <a:lumMod val="75000"/>
                </a:schemeClr>
              </a:gs>
            </a:gsLst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endParaRPr lang="ru-RU"/>
          </a:p>
        </p:txBody>
      </p:sp>
      <p:sp>
        <p:nvSpPr>
          <p:cNvPr id="7" name="Rectangle 5"/>
          <p:cNvSpPr txBox="1">
            <a:spLocks noChangeArrowheads="1"/>
          </p:cNvSpPr>
          <p:nvPr/>
        </p:nvSpPr>
        <p:spPr bwMode="gray">
          <a:xfrm>
            <a:off x="475816" y="413493"/>
            <a:ext cx="8668184" cy="666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 anchor="t" anchorCtr="0"/>
          <a:lstStyle/>
          <a:p>
            <a:pPr defTabSz="914400" eaLnBrk="0" hangingPunct="0">
              <a:lnSpc>
                <a:spcPct val="95000"/>
              </a:lnSpc>
            </a:pPr>
            <a:r>
              <a:rPr lang="ru-RU" sz="4000" b="1" dirty="0" smtClean="0">
                <a:solidFill>
                  <a:schemeClr val="bg1"/>
                </a:solidFill>
                <a:latin typeface="+mj-lt"/>
              </a:rPr>
              <a:t>Модернизация дома </a:t>
            </a:r>
          </a:p>
          <a:p>
            <a:pPr defTabSz="914400" eaLnBrk="0" hangingPunct="0">
              <a:lnSpc>
                <a:spcPct val="95000"/>
              </a:lnSpc>
            </a:pPr>
            <a:r>
              <a:rPr lang="ru-RU" sz="4000" b="1" dirty="0" smtClean="0">
                <a:solidFill>
                  <a:schemeClr val="bg1"/>
                </a:solidFill>
                <a:latin typeface="+mj-lt"/>
              </a:rPr>
              <a:t>Вариант №2 </a:t>
            </a:r>
          </a:p>
          <a:p>
            <a:pPr defTabSz="914400" eaLnBrk="0" hangingPunct="0">
              <a:lnSpc>
                <a:spcPct val="95000"/>
              </a:lnSpc>
            </a:pPr>
            <a:endParaRPr lang="ru-RU" sz="4000" b="1" dirty="0" smtClean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96794" y="2138082"/>
            <a:ext cx="6163086" cy="322730"/>
          </a:xfrm>
          <a:prstGeom prst="rect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rgbClr val="000000"/>
                </a:solidFill>
              </a:rPr>
              <a:t>Мероприятия</a:t>
            </a:r>
            <a:endParaRPr lang="ru-RU" b="1" dirty="0">
              <a:solidFill>
                <a:srgbClr val="000000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6667500" y="2138081"/>
            <a:ext cx="1778000" cy="322543"/>
          </a:xfrm>
          <a:prstGeom prst="rect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b="1" dirty="0" err="1" smtClean="0">
                <a:solidFill>
                  <a:srgbClr val="000000"/>
                </a:solidFill>
              </a:rPr>
              <a:t>Затраты,руб</a:t>
            </a:r>
            <a:endParaRPr lang="ru-RU" b="1" dirty="0">
              <a:solidFill>
                <a:srgbClr val="000000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484093" y="2531782"/>
            <a:ext cx="6169119" cy="322730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rgbClr val="000000"/>
                </a:solidFill>
              </a:rPr>
              <a:t>1. Аудит и/или другая техническая документация</a:t>
            </a:r>
            <a:endParaRPr lang="ru-RU" b="1" dirty="0">
              <a:solidFill>
                <a:srgbClr val="000000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6654800" y="2531781"/>
            <a:ext cx="1778000" cy="321749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solidFill>
                  <a:srgbClr val="000000"/>
                </a:solidFill>
              </a:rPr>
              <a:t>50 000,00</a:t>
            </a:r>
            <a:endParaRPr lang="ru-RU" b="1" dirty="0">
              <a:solidFill>
                <a:srgbClr val="000000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484093" y="2903817"/>
            <a:ext cx="6169119" cy="322730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rgbClr val="000000"/>
                </a:solidFill>
              </a:rPr>
              <a:t>2. Модернизация теплопункта</a:t>
            </a:r>
            <a:endParaRPr lang="ru-RU" b="1" dirty="0" smtClean="0">
              <a:solidFill>
                <a:srgbClr val="000000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6654800" y="2903816"/>
            <a:ext cx="1778000" cy="323571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solidFill>
                  <a:srgbClr val="000000"/>
                </a:solidFill>
              </a:rPr>
              <a:t>856 000,00</a:t>
            </a:r>
            <a:endParaRPr lang="ru-RU" b="1" dirty="0">
              <a:solidFill>
                <a:srgbClr val="000000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484094" y="5596221"/>
            <a:ext cx="5961380" cy="317500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b="1" dirty="0" smtClean="0">
                <a:solidFill>
                  <a:srgbClr val="002F8E"/>
                </a:solidFill>
              </a:rPr>
              <a:t>Общая стоимость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6654800" y="5596221"/>
            <a:ext cx="1778000" cy="317500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2000" b="1" dirty="0" smtClean="0">
                <a:solidFill>
                  <a:srgbClr val="002F8E"/>
                </a:solidFill>
              </a:rPr>
              <a:t>10 657 094,00</a:t>
            </a:r>
            <a:endParaRPr lang="ru-RU" sz="2000" b="1" dirty="0">
              <a:solidFill>
                <a:srgbClr val="002F8E"/>
              </a:solidFill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484094" y="5889815"/>
            <a:ext cx="5961380" cy="317500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 smtClean="0">
                <a:solidFill>
                  <a:srgbClr val="FF0000"/>
                </a:solidFill>
              </a:rPr>
              <a:t>Срок окупаемости предлагаемого варианта, лет</a:t>
            </a:r>
            <a:endParaRPr lang="ru-RU" sz="2000" b="1" dirty="0" smtClean="0">
              <a:solidFill>
                <a:srgbClr val="FF0000"/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6654800" y="5889815"/>
            <a:ext cx="1778000" cy="317500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2000" b="1" dirty="0" smtClean="0">
                <a:solidFill>
                  <a:srgbClr val="FF0000"/>
                </a:solidFill>
              </a:rPr>
              <a:t>6,8</a:t>
            </a:r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488575" y="3284817"/>
            <a:ext cx="6169400" cy="519953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rgbClr val="000000"/>
                </a:solidFill>
              </a:rPr>
              <a:t>3. Замена старых окон в квартирах и на лестничных клетках</a:t>
            </a:r>
            <a:br>
              <a:rPr lang="ru-RU" dirty="0" smtClean="0">
                <a:solidFill>
                  <a:srgbClr val="000000"/>
                </a:solidFill>
              </a:rPr>
            </a:br>
            <a:r>
              <a:rPr lang="ru-RU" dirty="0" smtClean="0">
                <a:solidFill>
                  <a:srgbClr val="000000"/>
                </a:solidFill>
              </a:rPr>
              <a:t>    на стеклопакеты (без стоимости монтажа)</a:t>
            </a:r>
          </a:p>
        </p:txBody>
      </p:sp>
      <p:sp>
        <p:nvSpPr>
          <p:cNvPr id="28" name="Прямоугольник 27"/>
          <p:cNvSpPr/>
          <p:nvPr/>
        </p:nvSpPr>
        <p:spPr>
          <a:xfrm>
            <a:off x="6657974" y="3284817"/>
            <a:ext cx="1786777" cy="519953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solidFill>
                  <a:srgbClr val="000000"/>
                </a:solidFill>
              </a:rPr>
              <a:t>1 647 164,00 </a:t>
            </a:r>
          </a:p>
        </p:txBody>
      </p:sp>
      <p:sp>
        <p:nvSpPr>
          <p:cNvPr id="30" name="Прямоугольник 29"/>
          <p:cNvSpPr/>
          <p:nvPr/>
        </p:nvSpPr>
        <p:spPr>
          <a:xfrm>
            <a:off x="488575" y="4247839"/>
            <a:ext cx="6169400" cy="334683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rgbClr val="000000"/>
                </a:solidFill>
              </a:rPr>
              <a:t>5. Замена дверей во входных группах</a:t>
            </a:r>
          </a:p>
        </p:txBody>
      </p:sp>
      <p:sp>
        <p:nvSpPr>
          <p:cNvPr id="31" name="Прямоугольник 30"/>
          <p:cNvSpPr/>
          <p:nvPr/>
        </p:nvSpPr>
        <p:spPr>
          <a:xfrm>
            <a:off x="6657974" y="4247839"/>
            <a:ext cx="1786777" cy="334683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solidFill>
                  <a:srgbClr val="000000"/>
                </a:solidFill>
              </a:rPr>
              <a:t>150 000,00</a:t>
            </a:r>
          </a:p>
        </p:txBody>
      </p:sp>
      <p:sp>
        <p:nvSpPr>
          <p:cNvPr id="32" name="Прямоугольник 31"/>
          <p:cNvSpPr/>
          <p:nvPr/>
        </p:nvSpPr>
        <p:spPr>
          <a:xfrm>
            <a:off x="488575" y="4654238"/>
            <a:ext cx="6169400" cy="859056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rgbClr val="000000"/>
                </a:solidFill>
              </a:rPr>
              <a:t>6. Утепление фасада здания. Демонтаж старых окон и  </a:t>
            </a:r>
            <a:br>
              <a:rPr lang="ru-RU" dirty="0" smtClean="0">
                <a:solidFill>
                  <a:srgbClr val="000000"/>
                </a:solidFill>
              </a:rPr>
            </a:br>
            <a:r>
              <a:rPr lang="ru-RU" dirty="0" smtClean="0">
                <a:solidFill>
                  <a:srgbClr val="000000"/>
                </a:solidFill>
              </a:rPr>
              <a:t>    монтаж стеклопакетов.  </a:t>
            </a:r>
            <a:r>
              <a:rPr lang="ru-RU" b="1" dirty="0" smtClean="0">
                <a:solidFill>
                  <a:srgbClr val="000000"/>
                </a:solidFill>
              </a:rPr>
              <a:t>Частичная декоративная </a:t>
            </a:r>
            <a:br>
              <a:rPr lang="ru-RU" b="1" dirty="0" smtClean="0">
                <a:solidFill>
                  <a:srgbClr val="000000"/>
                </a:solidFill>
              </a:rPr>
            </a:br>
            <a:r>
              <a:rPr lang="ru-RU" b="1" dirty="0" smtClean="0">
                <a:solidFill>
                  <a:srgbClr val="000000"/>
                </a:solidFill>
              </a:rPr>
              <a:t>    отделка фасада.</a:t>
            </a:r>
          </a:p>
        </p:txBody>
      </p:sp>
      <p:sp>
        <p:nvSpPr>
          <p:cNvPr id="33" name="Прямоугольник 32"/>
          <p:cNvSpPr/>
          <p:nvPr/>
        </p:nvSpPr>
        <p:spPr>
          <a:xfrm>
            <a:off x="6657974" y="4654239"/>
            <a:ext cx="1786777" cy="859056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solidFill>
                  <a:srgbClr val="000000"/>
                </a:solidFill>
              </a:rPr>
              <a:t>7 303 930,00</a:t>
            </a:r>
          </a:p>
        </p:txBody>
      </p:sp>
      <p:sp>
        <p:nvSpPr>
          <p:cNvPr id="34" name="Прямоугольник 33"/>
          <p:cNvSpPr/>
          <p:nvPr/>
        </p:nvSpPr>
        <p:spPr>
          <a:xfrm>
            <a:off x="484221" y="3864662"/>
            <a:ext cx="6169400" cy="334683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rgbClr val="000000"/>
                </a:solidFill>
              </a:rPr>
              <a:t>4. Стоимость балконных окон</a:t>
            </a:r>
          </a:p>
        </p:txBody>
      </p:sp>
      <p:sp>
        <p:nvSpPr>
          <p:cNvPr id="35" name="Прямоугольник 34"/>
          <p:cNvSpPr/>
          <p:nvPr/>
        </p:nvSpPr>
        <p:spPr>
          <a:xfrm>
            <a:off x="6653620" y="3864662"/>
            <a:ext cx="1786777" cy="334683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solidFill>
                  <a:srgbClr val="000000"/>
                </a:solidFill>
              </a:rPr>
              <a:t>650 000,00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ndostress\Desktop\АНТАРЕС\АНТАРЕС\ANTARES Lenina 113\ARCHITEKTURA LENINA 113\Фото Кристофу\_DSC00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6" name="Picture 2" descr="C:\Users\undostress\Documents\Антарес\cam3-1-без-украшений.jpg"/>
          <p:cNvPicPr>
            <a:picLocks noChangeAspect="1" noChangeArrowheads="1"/>
          </p:cNvPicPr>
          <p:nvPr/>
        </p:nvPicPr>
        <p:blipFill>
          <a:blip r:embed="rId3"/>
          <a:srcRect l="30131" t="6323" b="1305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0" y="5646057"/>
            <a:ext cx="9144000" cy="972457"/>
          </a:xfrm>
          <a:prstGeom prst="rect">
            <a:avLst/>
          </a:prstGeom>
          <a:solidFill>
            <a:schemeClr val="bg1">
              <a:alpha val="78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atin typeface="+mj-lt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 bwMode="gray">
          <a:xfrm>
            <a:off x="512763" y="5770848"/>
            <a:ext cx="8364537" cy="703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 anchor="ctr"/>
          <a:lstStyle/>
          <a:p>
            <a:pPr defTabSz="914400" eaLnBrk="0" hangingPunct="0">
              <a:lnSpc>
                <a:spcPct val="95000"/>
              </a:lnSpc>
            </a:pPr>
            <a:r>
              <a:rPr lang="ru-RU" sz="3200" dirty="0" smtClean="0">
                <a:solidFill>
                  <a:srgbClr val="000000"/>
                </a:solidFill>
                <a:latin typeface="+mj-lt"/>
              </a:rPr>
              <a:t>Жилой дом - ул. Ленина, 113 </a:t>
            </a:r>
            <a:br>
              <a:rPr lang="ru-RU" sz="3200" dirty="0" smtClean="0">
                <a:solidFill>
                  <a:srgbClr val="000000"/>
                </a:solidFill>
                <a:latin typeface="+mj-lt"/>
              </a:rPr>
            </a:br>
            <a:r>
              <a:rPr lang="ru-RU" sz="2400" dirty="0" smtClean="0">
                <a:solidFill>
                  <a:srgbClr val="000000"/>
                </a:solidFill>
                <a:latin typeface="+mj-lt"/>
              </a:rPr>
              <a:t>(Модернизация по варианту №2)</a:t>
            </a:r>
            <a:endParaRPr lang="en-US" sz="2400" dirty="0">
              <a:solidFill>
                <a:srgbClr val="000000"/>
              </a:solidFill>
              <a:latin typeface="+mj-lt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215900"/>
            <a:ext cx="9144000" cy="1511300"/>
          </a:xfrm>
          <a:prstGeom prst="rect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100000">
                <a:schemeClr val="accent4">
                  <a:lumMod val="75000"/>
                </a:schemeClr>
              </a:gs>
            </a:gsLst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endParaRPr lang="ru-RU"/>
          </a:p>
        </p:txBody>
      </p:sp>
      <p:sp>
        <p:nvSpPr>
          <p:cNvPr id="7" name="Rectangle 5"/>
          <p:cNvSpPr txBox="1">
            <a:spLocks noChangeArrowheads="1"/>
          </p:cNvSpPr>
          <p:nvPr/>
        </p:nvSpPr>
        <p:spPr bwMode="gray">
          <a:xfrm>
            <a:off x="475816" y="413493"/>
            <a:ext cx="8668184" cy="666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 anchor="t" anchorCtr="0"/>
          <a:lstStyle/>
          <a:p>
            <a:pPr defTabSz="914400" eaLnBrk="0" hangingPunct="0">
              <a:lnSpc>
                <a:spcPct val="95000"/>
              </a:lnSpc>
            </a:pPr>
            <a:r>
              <a:rPr lang="ru-RU" sz="4000" b="1" dirty="0" smtClean="0">
                <a:solidFill>
                  <a:schemeClr val="bg1"/>
                </a:solidFill>
                <a:latin typeface="+mj-lt"/>
              </a:rPr>
              <a:t>Модернизация дома </a:t>
            </a:r>
          </a:p>
          <a:p>
            <a:pPr defTabSz="914400" eaLnBrk="0" hangingPunct="0">
              <a:lnSpc>
                <a:spcPct val="95000"/>
              </a:lnSpc>
            </a:pPr>
            <a:r>
              <a:rPr lang="ru-RU" sz="4000" b="1" dirty="0" smtClean="0">
                <a:solidFill>
                  <a:schemeClr val="bg1"/>
                </a:solidFill>
                <a:latin typeface="+mj-lt"/>
              </a:rPr>
              <a:t>Вариант №3 – «Эконом» </a:t>
            </a:r>
          </a:p>
          <a:p>
            <a:pPr defTabSz="914400" eaLnBrk="0" hangingPunct="0">
              <a:lnSpc>
                <a:spcPct val="95000"/>
              </a:lnSpc>
            </a:pPr>
            <a:endParaRPr lang="ru-RU" sz="4000" b="1" dirty="0" smtClean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96794" y="2138082"/>
            <a:ext cx="6163086" cy="322730"/>
          </a:xfrm>
          <a:prstGeom prst="rect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rgbClr val="000000"/>
                </a:solidFill>
              </a:rPr>
              <a:t>Мероприятия</a:t>
            </a:r>
            <a:endParaRPr lang="ru-RU" b="1" dirty="0">
              <a:solidFill>
                <a:srgbClr val="000000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6667500" y="2138081"/>
            <a:ext cx="1778000" cy="322543"/>
          </a:xfrm>
          <a:prstGeom prst="rect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b="1" dirty="0" err="1" smtClean="0">
                <a:solidFill>
                  <a:srgbClr val="000000"/>
                </a:solidFill>
              </a:rPr>
              <a:t>Затраты,руб</a:t>
            </a:r>
            <a:endParaRPr lang="ru-RU" b="1" dirty="0">
              <a:solidFill>
                <a:srgbClr val="000000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484093" y="2531782"/>
            <a:ext cx="6169119" cy="322730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rgbClr val="000000"/>
                </a:solidFill>
              </a:rPr>
              <a:t>1. Аудит и/или другая техническая документация</a:t>
            </a:r>
            <a:endParaRPr lang="ru-RU" b="1" dirty="0">
              <a:solidFill>
                <a:srgbClr val="000000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6654800" y="2531781"/>
            <a:ext cx="1778000" cy="321749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solidFill>
                  <a:srgbClr val="000000"/>
                </a:solidFill>
              </a:rPr>
              <a:t>50 000,00</a:t>
            </a:r>
            <a:endParaRPr lang="ru-RU" b="1" dirty="0">
              <a:solidFill>
                <a:srgbClr val="000000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484093" y="2903817"/>
            <a:ext cx="6169119" cy="322730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rgbClr val="000000"/>
                </a:solidFill>
              </a:rPr>
              <a:t>2. Модернизация теплопункта</a:t>
            </a:r>
            <a:endParaRPr lang="ru-RU" b="1" dirty="0" smtClean="0">
              <a:solidFill>
                <a:srgbClr val="000000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6654800" y="2903816"/>
            <a:ext cx="1778000" cy="323571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solidFill>
                  <a:srgbClr val="000000"/>
                </a:solidFill>
              </a:rPr>
              <a:t>856 000,00</a:t>
            </a:r>
            <a:endParaRPr lang="ru-RU" b="1" dirty="0">
              <a:solidFill>
                <a:srgbClr val="000000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484094" y="5381069"/>
            <a:ext cx="5961380" cy="317500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b="1" dirty="0" smtClean="0">
                <a:solidFill>
                  <a:srgbClr val="002F8E"/>
                </a:solidFill>
              </a:rPr>
              <a:t>Общая стоимость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6654800" y="5381069"/>
            <a:ext cx="1778000" cy="317500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2000" b="1" dirty="0" smtClean="0">
                <a:solidFill>
                  <a:srgbClr val="002F8E"/>
                </a:solidFill>
              </a:rPr>
              <a:t>10 468 364,00</a:t>
            </a:r>
            <a:endParaRPr lang="ru-RU" sz="2000" b="1" dirty="0">
              <a:solidFill>
                <a:srgbClr val="002F8E"/>
              </a:solidFill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484094" y="5674663"/>
            <a:ext cx="5961380" cy="317500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 smtClean="0">
                <a:solidFill>
                  <a:srgbClr val="FF0000"/>
                </a:solidFill>
              </a:rPr>
              <a:t>Срок окупаемости предлагаемого варианта, лет</a:t>
            </a:r>
            <a:endParaRPr lang="ru-RU" sz="2000" b="1" dirty="0" smtClean="0">
              <a:solidFill>
                <a:srgbClr val="FF0000"/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6654800" y="5674663"/>
            <a:ext cx="1778000" cy="317500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2000" b="1" dirty="0" smtClean="0">
                <a:solidFill>
                  <a:srgbClr val="FF0000"/>
                </a:solidFill>
              </a:rPr>
              <a:t>6,7</a:t>
            </a:r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488575" y="3284817"/>
            <a:ext cx="6169400" cy="519953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rgbClr val="000000"/>
                </a:solidFill>
              </a:rPr>
              <a:t>3. Замена старых окон в квартирах и на лестничных клетках</a:t>
            </a:r>
            <a:br>
              <a:rPr lang="ru-RU" dirty="0" smtClean="0">
                <a:solidFill>
                  <a:srgbClr val="000000"/>
                </a:solidFill>
              </a:rPr>
            </a:br>
            <a:r>
              <a:rPr lang="ru-RU" dirty="0" smtClean="0">
                <a:solidFill>
                  <a:srgbClr val="000000"/>
                </a:solidFill>
              </a:rPr>
              <a:t>    на стеклопакеты (без стоимости монтажа)</a:t>
            </a:r>
          </a:p>
        </p:txBody>
      </p:sp>
      <p:sp>
        <p:nvSpPr>
          <p:cNvPr id="28" name="Прямоугольник 27"/>
          <p:cNvSpPr/>
          <p:nvPr/>
        </p:nvSpPr>
        <p:spPr>
          <a:xfrm>
            <a:off x="6657974" y="3284817"/>
            <a:ext cx="1786777" cy="519953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solidFill>
                  <a:srgbClr val="000000"/>
                </a:solidFill>
              </a:rPr>
              <a:t>1 647 164,00 </a:t>
            </a:r>
          </a:p>
        </p:txBody>
      </p:sp>
      <p:sp>
        <p:nvSpPr>
          <p:cNvPr id="30" name="Прямоугольник 29"/>
          <p:cNvSpPr/>
          <p:nvPr/>
        </p:nvSpPr>
        <p:spPr>
          <a:xfrm>
            <a:off x="488575" y="4247839"/>
            <a:ext cx="6169400" cy="334683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rgbClr val="000000"/>
                </a:solidFill>
              </a:rPr>
              <a:t>5. Замена дверей во входных группах</a:t>
            </a:r>
          </a:p>
        </p:txBody>
      </p:sp>
      <p:sp>
        <p:nvSpPr>
          <p:cNvPr id="31" name="Прямоугольник 30"/>
          <p:cNvSpPr/>
          <p:nvPr/>
        </p:nvSpPr>
        <p:spPr>
          <a:xfrm>
            <a:off x="6657974" y="4247839"/>
            <a:ext cx="1786777" cy="334683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solidFill>
                  <a:srgbClr val="000000"/>
                </a:solidFill>
              </a:rPr>
              <a:t>150 000,00</a:t>
            </a:r>
          </a:p>
        </p:txBody>
      </p:sp>
      <p:sp>
        <p:nvSpPr>
          <p:cNvPr id="32" name="Прямоугольник 31"/>
          <p:cNvSpPr/>
          <p:nvPr/>
        </p:nvSpPr>
        <p:spPr>
          <a:xfrm>
            <a:off x="488575" y="4654239"/>
            <a:ext cx="6169400" cy="617008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Ins="0" rtlCol="0" anchor="ctr"/>
          <a:lstStyle/>
          <a:p>
            <a:r>
              <a:rPr lang="ru-RU" dirty="0" smtClean="0">
                <a:solidFill>
                  <a:srgbClr val="000000"/>
                </a:solidFill>
              </a:rPr>
              <a:t>6. Утепление фасада здания. Демонтаж старых окон и  </a:t>
            </a:r>
            <a:br>
              <a:rPr lang="ru-RU" dirty="0" smtClean="0">
                <a:solidFill>
                  <a:srgbClr val="000000"/>
                </a:solidFill>
              </a:rPr>
            </a:br>
            <a:r>
              <a:rPr lang="ru-RU" dirty="0" smtClean="0">
                <a:solidFill>
                  <a:srgbClr val="000000"/>
                </a:solidFill>
              </a:rPr>
              <a:t>   монтаж стеклопакетов.  </a:t>
            </a:r>
            <a:r>
              <a:rPr lang="ru-RU" b="1" dirty="0" smtClean="0">
                <a:solidFill>
                  <a:srgbClr val="000000"/>
                </a:solidFill>
              </a:rPr>
              <a:t>Без декоративной отделки фасада.</a:t>
            </a:r>
          </a:p>
        </p:txBody>
      </p:sp>
      <p:sp>
        <p:nvSpPr>
          <p:cNvPr id="33" name="Прямоугольник 32"/>
          <p:cNvSpPr/>
          <p:nvPr/>
        </p:nvSpPr>
        <p:spPr>
          <a:xfrm>
            <a:off x="6657974" y="4654238"/>
            <a:ext cx="1786777" cy="617009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solidFill>
                  <a:srgbClr val="000000"/>
                </a:solidFill>
              </a:rPr>
              <a:t>7 115 200,00</a:t>
            </a:r>
          </a:p>
        </p:txBody>
      </p:sp>
      <p:sp>
        <p:nvSpPr>
          <p:cNvPr id="34" name="Прямоугольник 33"/>
          <p:cNvSpPr/>
          <p:nvPr/>
        </p:nvSpPr>
        <p:spPr>
          <a:xfrm>
            <a:off x="484221" y="3864662"/>
            <a:ext cx="6169400" cy="334683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rgbClr val="000000"/>
                </a:solidFill>
              </a:rPr>
              <a:t>4. Стоимость балконных окон</a:t>
            </a:r>
          </a:p>
        </p:txBody>
      </p:sp>
      <p:sp>
        <p:nvSpPr>
          <p:cNvPr id="35" name="Прямоугольник 34"/>
          <p:cNvSpPr/>
          <p:nvPr/>
        </p:nvSpPr>
        <p:spPr>
          <a:xfrm>
            <a:off x="6653620" y="3864662"/>
            <a:ext cx="1786777" cy="334683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solidFill>
                  <a:srgbClr val="000000"/>
                </a:solidFill>
              </a:rPr>
              <a:t>650 000,00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0" y="215900"/>
            <a:ext cx="9144000" cy="1511300"/>
          </a:xfrm>
          <a:prstGeom prst="rect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100000">
                <a:schemeClr val="accent4">
                  <a:lumMod val="75000"/>
                </a:schemeClr>
              </a:gs>
            </a:gsLst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endParaRPr lang="ru-RU"/>
          </a:p>
        </p:txBody>
      </p:sp>
      <p:sp>
        <p:nvSpPr>
          <p:cNvPr id="7" name="Rectangle 5"/>
          <p:cNvSpPr txBox="1">
            <a:spLocks noChangeArrowheads="1"/>
          </p:cNvSpPr>
          <p:nvPr/>
        </p:nvSpPr>
        <p:spPr bwMode="gray">
          <a:xfrm>
            <a:off x="475816" y="413493"/>
            <a:ext cx="8668184" cy="666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 anchor="t" anchorCtr="0"/>
          <a:lstStyle/>
          <a:p>
            <a:pPr defTabSz="914400" eaLnBrk="0" hangingPunct="0">
              <a:lnSpc>
                <a:spcPct val="95000"/>
              </a:lnSpc>
            </a:pPr>
            <a:r>
              <a:rPr lang="ru-RU" sz="4000" b="1" dirty="0" smtClean="0">
                <a:solidFill>
                  <a:schemeClr val="bg1"/>
                </a:solidFill>
                <a:latin typeface="+mj-lt"/>
              </a:rPr>
              <a:t>Модернизация дома </a:t>
            </a:r>
          </a:p>
          <a:p>
            <a:pPr defTabSz="914400" eaLnBrk="0" hangingPunct="0">
              <a:lnSpc>
                <a:spcPct val="95000"/>
              </a:lnSpc>
            </a:pPr>
            <a:r>
              <a:rPr lang="ru-RU" sz="4000" b="1" dirty="0" smtClean="0">
                <a:solidFill>
                  <a:schemeClr val="bg1"/>
                </a:solidFill>
                <a:latin typeface="+mj-lt"/>
              </a:rPr>
              <a:t>Вариант №4 – «Эконом» </a:t>
            </a:r>
          </a:p>
          <a:p>
            <a:pPr defTabSz="914400" eaLnBrk="0" hangingPunct="0">
              <a:lnSpc>
                <a:spcPct val="95000"/>
              </a:lnSpc>
            </a:pPr>
            <a:endParaRPr lang="ru-RU" sz="4000" b="1" dirty="0" smtClean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96794" y="2138082"/>
            <a:ext cx="6163086" cy="322730"/>
          </a:xfrm>
          <a:prstGeom prst="rect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rgbClr val="000000"/>
                </a:solidFill>
              </a:rPr>
              <a:t>Мероприятия</a:t>
            </a:r>
            <a:endParaRPr lang="ru-RU" b="1" dirty="0">
              <a:solidFill>
                <a:srgbClr val="000000"/>
              </a:solidFill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6667500" y="2138081"/>
            <a:ext cx="1778000" cy="322543"/>
          </a:xfrm>
          <a:prstGeom prst="rect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b="1" dirty="0" err="1" smtClean="0">
                <a:solidFill>
                  <a:srgbClr val="000000"/>
                </a:solidFill>
              </a:rPr>
              <a:t>Затраты,руб</a:t>
            </a:r>
            <a:endParaRPr lang="ru-RU" b="1" dirty="0">
              <a:solidFill>
                <a:srgbClr val="000000"/>
              </a:solidFill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484093" y="2531782"/>
            <a:ext cx="6169119" cy="322730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rgbClr val="000000"/>
                </a:solidFill>
              </a:rPr>
              <a:t>1. Аудит и/или другая техническая документация</a:t>
            </a:r>
            <a:endParaRPr lang="ru-RU" b="1" dirty="0">
              <a:solidFill>
                <a:srgbClr val="000000"/>
              </a:solidFill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6654800" y="2531781"/>
            <a:ext cx="1778000" cy="321749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solidFill>
                  <a:srgbClr val="000000"/>
                </a:solidFill>
              </a:rPr>
              <a:t>50 000,00</a:t>
            </a:r>
            <a:endParaRPr lang="ru-RU" b="1" dirty="0">
              <a:solidFill>
                <a:srgbClr val="000000"/>
              </a:solidFill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484093" y="2903817"/>
            <a:ext cx="6169119" cy="322730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rgbClr val="000000"/>
                </a:solidFill>
              </a:rPr>
              <a:t>2. Модернизация теплопункта</a:t>
            </a:r>
            <a:endParaRPr lang="ru-RU" b="1" dirty="0" smtClean="0">
              <a:solidFill>
                <a:srgbClr val="000000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6654800" y="2903816"/>
            <a:ext cx="1778000" cy="323571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solidFill>
                  <a:srgbClr val="000000"/>
                </a:solidFill>
              </a:rPr>
              <a:t>856 000,00</a:t>
            </a:r>
            <a:endParaRPr lang="ru-RU" b="1" dirty="0">
              <a:solidFill>
                <a:srgbClr val="000000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484094" y="5642326"/>
            <a:ext cx="5961380" cy="317500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b="1" dirty="0" smtClean="0">
                <a:solidFill>
                  <a:srgbClr val="002F8E"/>
                </a:solidFill>
              </a:rPr>
              <a:t>Общая стоимость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6654800" y="5642326"/>
            <a:ext cx="1778000" cy="317500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2000" b="1" dirty="0" smtClean="0">
                <a:solidFill>
                  <a:srgbClr val="002F8E"/>
                </a:solidFill>
              </a:rPr>
              <a:t>9 933 798,40</a:t>
            </a:r>
            <a:endParaRPr lang="ru-RU" sz="2000" b="1" dirty="0">
              <a:solidFill>
                <a:srgbClr val="002F8E"/>
              </a:solidFill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484094" y="5935920"/>
            <a:ext cx="5961380" cy="317500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000" dirty="0" smtClean="0">
                <a:solidFill>
                  <a:srgbClr val="FF0000"/>
                </a:solidFill>
              </a:rPr>
              <a:t>Срок окупаемости предлагаемого варианта, лет</a:t>
            </a:r>
            <a:endParaRPr lang="ru-RU" sz="2000" b="1" dirty="0" smtClean="0">
              <a:solidFill>
                <a:srgbClr val="FF0000"/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6654800" y="5935920"/>
            <a:ext cx="1778000" cy="317500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2000" b="1" dirty="0" smtClean="0">
                <a:solidFill>
                  <a:srgbClr val="FF0000"/>
                </a:solidFill>
              </a:rPr>
              <a:t>6,5</a:t>
            </a:r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488575" y="3284817"/>
            <a:ext cx="6169400" cy="779183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rgbClr val="000000"/>
                </a:solidFill>
              </a:rPr>
              <a:t>3. Замена старых окон в квартирах и на лестничных клетках</a:t>
            </a:r>
            <a:br>
              <a:rPr lang="ru-RU" dirty="0" smtClean="0">
                <a:solidFill>
                  <a:srgbClr val="000000"/>
                </a:solidFill>
              </a:rPr>
            </a:br>
            <a:r>
              <a:rPr lang="ru-RU" dirty="0" smtClean="0">
                <a:solidFill>
                  <a:srgbClr val="000000"/>
                </a:solidFill>
              </a:rPr>
              <a:t>    на стеклопакеты (без стоимости монтажа) и за вычетом</a:t>
            </a:r>
            <a:br>
              <a:rPr lang="ru-RU" dirty="0" smtClean="0">
                <a:solidFill>
                  <a:srgbClr val="000000"/>
                </a:solidFill>
              </a:rPr>
            </a:br>
            <a:r>
              <a:rPr lang="ru-RU" dirty="0" smtClean="0">
                <a:solidFill>
                  <a:srgbClr val="000000"/>
                </a:solidFill>
              </a:rPr>
              <a:t>    окон и балконных дверей, выходящих на балкон</a:t>
            </a:r>
          </a:p>
        </p:txBody>
      </p:sp>
      <p:sp>
        <p:nvSpPr>
          <p:cNvPr id="28" name="Прямоугольник 27"/>
          <p:cNvSpPr/>
          <p:nvPr/>
        </p:nvSpPr>
        <p:spPr>
          <a:xfrm>
            <a:off x="6657974" y="3284817"/>
            <a:ext cx="1786777" cy="779183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solidFill>
                  <a:srgbClr val="000000"/>
                </a:solidFill>
              </a:rPr>
              <a:t>1 112 598,40 </a:t>
            </a:r>
          </a:p>
        </p:txBody>
      </p:sp>
      <p:sp>
        <p:nvSpPr>
          <p:cNvPr id="30" name="Прямоугольник 29"/>
          <p:cNvSpPr/>
          <p:nvPr/>
        </p:nvSpPr>
        <p:spPr>
          <a:xfrm>
            <a:off x="488575" y="4509096"/>
            <a:ext cx="6169400" cy="334683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rgbClr val="000000"/>
                </a:solidFill>
              </a:rPr>
              <a:t>5. Замена дверей во входных группах</a:t>
            </a:r>
          </a:p>
        </p:txBody>
      </p:sp>
      <p:sp>
        <p:nvSpPr>
          <p:cNvPr id="31" name="Прямоугольник 30"/>
          <p:cNvSpPr/>
          <p:nvPr/>
        </p:nvSpPr>
        <p:spPr>
          <a:xfrm>
            <a:off x="6657974" y="4509096"/>
            <a:ext cx="1786777" cy="334683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solidFill>
                  <a:srgbClr val="000000"/>
                </a:solidFill>
              </a:rPr>
              <a:t>150 000,00</a:t>
            </a:r>
          </a:p>
        </p:txBody>
      </p:sp>
      <p:sp>
        <p:nvSpPr>
          <p:cNvPr id="32" name="Прямоугольник 31"/>
          <p:cNvSpPr/>
          <p:nvPr/>
        </p:nvSpPr>
        <p:spPr>
          <a:xfrm>
            <a:off x="488575" y="4915496"/>
            <a:ext cx="6169400" cy="617008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Ins="0" rtlCol="0" anchor="ctr"/>
          <a:lstStyle/>
          <a:p>
            <a:r>
              <a:rPr lang="ru-RU" dirty="0" smtClean="0">
                <a:solidFill>
                  <a:srgbClr val="000000"/>
                </a:solidFill>
              </a:rPr>
              <a:t>6. Утепление фасада здания. Демонтаж старых окон и  </a:t>
            </a:r>
            <a:br>
              <a:rPr lang="ru-RU" dirty="0" smtClean="0">
                <a:solidFill>
                  <a:srgbClr val="000000"/>
                </a:solidFill>
              </a:rPr>
            </a:br>
            <a:r>
              <a:rPr lang="ru-RU" dirty="0" smtClean="0">
                <a:solidFill>
                  <a:srgbClr val="000000"/>
                </a:solidFill>
              </a:rPr>
              <a:t>   монтаж стеклопакетов.  </a:t>
            </a:r>
            <a:r>
              <a:rPr lang="ru-RU" b="1" dirty="0" smtClean="0">
                <a:solidFill>
                  <a:srgbClr val="000000"/>
                </a:solidFill>
              </a:rPr>
              <a:t>Без декоративной отделки фасада.</a:t>
            </a:r>
          </a:p>
        </p:txBody>
      </p:sp>
      <p:sp>
        <p:nvSpPr>
          <p:cNvPr id="33" name="Прямоугольник 32"/>
          <p:cNvSpPr/>
          <p:nvPr/>
        </p:nvSpPr>
        <p:spPr>
          <a:xfrm>
            <a:off x="6657974" y="4915495"/>
            <a:ext cx="1786777" cy="617009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solidFill>
                  <a:srgbClr val="000000"/>
                </a:solidFill>
              </a:rPr>
              <a:t>7 115 200,00</a:t>
            </a:r>
          </a:p>
        </p:txBody>
      </p:sp>
      <p:sp>
        <p:nvSpPr>
          <p:cNvPr id="34" name="Прямоугольник 33"/>
          <p:cNvSpPr/>
          <p:nvPr/>
        </p:nvSpPr>
        <p:spPr>
          <a:xfrm>
            <a:off x="484221" y="4125919"/>
            <a:ext cx="6169400" cy="334683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dirty="0" smtClean="0">
                <a:solidFill>
                  <a:srgbClr val="000000"/>
                </a:solidFill>
              </a:rPr>
              <a:t>4. Стоимость балконных окон</a:t>
            </a:r>
          </a:p>
        </p:txBody>
      </p:sp>
      <p:sp>
        <p:nvSpPr>
          <p:cNvPr id="35" name="Прямоугольник 34"/>
          <p:cNvSpPr/>
          <p:nvPr/>
        </p:nvSpPr>
        <p:spPr>
          <a:xfrm>
            <a:off x="6653620" y="4125919"/>
            <a:ext cx="1786777" cy="334683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dirty="0" smtClean="0">
                <a:solidFill>
                  <a:srgbClr val="000000"/>
                </a:solidFill>
              </a:rPr>
              <a:t>650 000,00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ndostress\Desktop\АНТАРЕС\АНТАРЕС\ANTARES Lenina 113\ARCHITEKTURA LENINA 113\Фото Кристофу\_DSC004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0" name="Picture 2" descr="F:\Антарес\cam3bezsztukaterii2-закрыты-балконы.jpg"/>
          <p:cNvPicPr>
            <a:picLocks noChangeAspect="1" noChangeArrowheads="1"/>
          </p:cNvPicPr>
          <p:nvPr/>
        </p:nvPicPr>
        <p:blipFill>
          <a:blip r:embed="rId3"/>
          <a:srcRect l="30391" t="6378" b="13190"/>
          <a:stretch>
            <a:fillRect/>
          </a:stretch>
        </p:blipFill>
        <p:spPr bwMode="auto">
          <a:xfrm>
            <a:off x="0" y="-9707"/>
            <a:ext cx="9144001" cy="6867707"/>
          </a:xfrm>
          <a:prstGeom prst="rect">
            <a:avLst/>
          </a:prstGeom>
          <a:noFill/>
        </p:spPr>
      </p:pic>
      <p:sp>
        <p:nvSpPr>
          <p:cNvPr id="10" name="Прямоугольник 9"/>
          <p:cNvSpPr/>
          <p:nvPr/>
        </p:nvSpPr>
        <p:spPr>
          <a:xfrm>
            <a:off x="0" y="5646057"/>
            <a:ext cx="9144000" cy="972457"/>
          </a:xfrm>
          <a:prstGeom prst="rect">
            <a:avLst/>
          </a:prstGeom>
          <a:solidFill>
            <a:schemeClr val="bg1">
              <a:alpha val="78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atin typeface="+mj-lt"/>
            </a:endParaRPr>
          </a:p>
        </p:txBody>
      </p:sp>
      <p:sp>
        <p:nvSpPr>
          <p:cNvPr id="11" name="Rectangle 5"/>
          <p:cNvSpPr txBox="1">
            <a:spLocks noChangeArrowheads="1"/>
          </p:cNvSpPr>
          <p:nvPr/>
        </p:nvSpPr>
        <p:spPr bwMode="gray">
          <a:xfrm>
            <a:off x="512763" y="5770848"/>
            <a:ext cx="8364537" cy="703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 anchor="ctr"/>
          <a:lstStyle/>
          <a:p>
            <a:pPr defTabSz="914400" eaLnBrk="0" hangingPunct="0">
              <a:lnSpc>
                <a:spcPct val="95000"/>
              </a:lnSpc>
            </a:pPr>
            <a:r>
              <a:rPr lang="ru-RU" sz="3200" dirty="0" smtClean="0">
                <a:solidFill>
                  <a:srgbClr val="000000"/>
                </a:solidFill>
                <a:latin typeface="+mj-lt"/>
              </a:rPr>
              <a:t>Жилой дом - ул. Ленина, 113 </a:t>
            </a:r>
            <a:br>
              <a:rPr lang="ru-RU" sz="3200" dirty="0" smtClean="0">
                <a:solidFill>
                  <a:srgbClr val="000000"/>
                </a:solidFill>
                <a:latin typeface="+mj-lt"/>
              </a:rPr>
            </a:br>
            <a:r>
              <a:rPr lang="ru-RU" sz="2400" dirty="0" smtClean="0">
                <a:solidFill>
                  <a:srgbClr val="000000"/>
                </a:solidFill>
                <a:latin typeface="+mj-lt"/>
              </a:rPr>
              <a:t>(Модернизация по вариантам №3, 4)</a:t>
            </a:r>
            <a:endParaRPr lang="en-US" sz="2400" dirty="0">
              <a:solidFill>
                <a:srgbClr val="000000"/>
              </a:solidFill>
              <a:latin typeface="+mj-lt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4" descr="C:\Users\undostress\Desktop\АНТАРЕС\АНТАРЕС\ANTARES Lenina 113\ARCHITEKTURA LENINA 113\Nowa wersja Color Piasek\cam3-1.jpg"/>
          <p:cNvPicPr>
            <a:picLocks noChangeAspect="1" noChangeArrowheads="1"/>
          </p:cNvPicPr>
          <p:nvPr/>
        </p:nvPicPr>
        <p:blipFill>
          <a:blip r:embed="rId2"/>
          <a:srcRect l="31372" t="5084" b="15730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pSp>
        <p:nvGrpSpPr>
          <p:cNvPr id="23" name="Группа 22"/>
          <p:cNvGrpSpPr/>
          <p:nvPr/>
        </p:nvGrpSpPr>
        <p:grpSpPr>
          <a:xfrm>
            <a:off x="0" y="5770848"/>
            <a:ext cx="9144000" cy="703262"/>
            <a:chOff x="0" y="5770848"/>
            <a:chExt cx="9144000" cy="703262"/>
          </a:xfrm>
        </p:grpSpPr>
        <p:sp>
          <p:nvSpPr>
            <p:cNvPr id="37" name="Прямоугольник 36"/>
            <p:cNvSpPr/>
            <p:nvPr/>
          </p:nvSpPr>
          <p:spPr>
            <a:xfrm>
              <a:off x="0" y="5848368"/>
              <a:ext cx="9144000" cy="600058"/>
            </a:xfrm>
            <a:prstGeom prst="rect">
              <a:avLst/>
            </a:prstGeom>
            <a:solidFill>
              <a:schemeClr val="bg1">
                <a:alpha val="78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b="1">
                <a:latin typeface="+mj-lt"/>
              </a:endParaRPr>
            </a:p>
          </p:txBody>
        </p:sp>
        <p:sp>
          <p:nvSpPr>
            <p:cNvPr id="38" name="Rectangle 5"/>
            <p:cNvSpPr txBox="1">
              <a:spLocks noChangeArrowheads="1"/>
            </p:cNvSpPr>
            <p:nvPr/>
          </p:nvSpPr>
          <p:spPr bwMode="gray">
            <a:xfrm>
              <a:off x="512764" y="5770848"/>
              <a:ext cx="6192836" cy="7032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rIns="0" anchor="ctr"/>
            <a:lstStyle/>
            <a:p>
              <a:pPr defTabSz="914400" eaLnBrk="0" hangingPunct="0">
                <a:lnSpc>
                  <a:spcPct val="95000"/>
                </a:lnSpc>
              </a:pPr>
              <a:r>
                <a:rPr lang="ru-RU" sz="2400" dirty="0" smtClean="0">
                  <a:solidFill>
                    <a:srgbClr val="000000"/>
                  </a:solidFill>
                </a:rPr>
                <a:t>Модернизация по варианту №1</a:t>
              </a:r>
              <a:endParaRPr lang="en-US" sz="2400" dirty="0">
                <a:solidFill>
                  <a:srgbClr val="000000"/>
                </a:solidFill>
              </a:endParaRPr>
            </a:p>
          </p:txBody>
        </p:sp>
      </p:grpSp>
      <p:pic>
        <p:nvPicPr>
          <p:cNvPr id="31" name="Picture 2" descr="C:\Users\undostress\Documents\Антарес\cam3-1-без-украшений.jpg"/>
          <p:cNvPicPr>
            <a:picLocks noChangeAspect="1" noChangeArrowheads="1"/>
          </p:cNvPicPr>
          <p:nvPr/>
        </p:nvPicPr>
        <p:blipFill>
          <a:blip r:embed="rId3"/>
          <a:srcRect l="32170" t="5912" b="1582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grpSp>
        <p:nvGrpSpPr>
          <p:cNvPr id="22" name="Группа 21"/>
          <p:cNvGrpSpPr/>
          <p:nvPr/>
        </p:nvGrpSpPr>
        <p:grpSpPr>
          <a:xfrm>
            <a:off x="0" y="5777367"/>
            <a:ext cx="9144000" cy="703262"/>
            <a:chOff x="0" y="6480629"/>
            <a:chExt cx="9144000" cy="703262"/>
          </a:xfrm>
        </p:grpSpPr>
        <p:sp>
          <p:nvSpPr>
            <p:cNvPr id="11" name="Прямоугольник 10"/>
            <p:cNvSpPr/>
            <p:nvPr/>
          </p:nvSpPr>
          <p:spPr>
            <a:xfrm>
              <a:off x="0" y="6558149"/>
              <a:ext cx="9144000" cy="600058"/>
            </a:xfrm>
            <a:prstGeom prst="rect">
              <a:avLst/>
            </a:prstGeom>
            <a:solidFill>
              <a:schemeClr val="bg1">
                <a:alpha val="78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b="1">
                <a:latin typeface="+mj-lt"/>
              </a:endParaRPr>
            </a:p>
          </p:txBody>
        </p:sp>
        <p:sp>
          <p:nvSpPr>
            <p:cNvPr id="12" name="Rectangle 5"/>
            <p:cNvSpPr txBox="1">
              <a:spLocks noChangeArrowheads="1"/>
            </p:cNvSpPr>
            <p:nvPr/>
          </p:nvSpPr>
          <p:spPr bwMode="gray">
            <a:xfrm>
              <a:off x="512764" y="6480629"/>
              <a:ext cx="6192836" cy="7032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rIns="0" anchor="ctr"/>
            <a:lstStyle/>
            <a:p>
              <a:pPr defTabSz="914400" eaLnBrk="0" hangingPunct="0">
                <a:lnSpc>
                  <a:spcPct val="95000"/>
                </a:lnSpc>
              </a:pPr>
              <a:r>
                <a:rPr lang="ru-RU" sz="2400" dirty="0" smtClean="0">
                  <a:solidFill>
                    <a:srgbClr val="000000"/>
                  </a:solidFill>
                </a:rPr>
                <a:t>Модернизация по варианту №2</a:t>
              </a:r>
              <a:endParaRPr lang="en-US" sz="2400" dirty="0">
                <a:solidFill>
                  <a:srgbClr val="000000"/>
                </a:solidFill>
              </a:endParaRPr>
            </a:p>
          </p:txBody>
        </p:sp>
      </p:grpSp>
      <p:pic>
        <p:nvPicPr>
          <p:cNvPr id="26" name="Picture 2" descr="F:\Антарес\cam3bezsztukaterii2-закрыты-балконы.jpg"/>
          <p:cNvPicPr>
            <a:picLocks noChangeAspect="1" noChangeArrowheads="1"/>
          </p:cNvPicPr>
          <p:nvPr/>
        </p:nvPicPr>
        <p:blipFill>
          <a:blip r:embed="rId4"/>
          <a:srcRect l="31448" t="6378" b="14539"/>
          <a:stretch>
            <a:fillRect/>
          </a:stretch>
        </p:blipFill>
        <p:spPr bwMode="auto">
          <a:xfrm>
            <a:off x="-14680" y="-9707"/>
            <a:ext cx="9158679" cy="6867707"/>
          </a:xfrm>
          <a:prstGeom prst="rect">
            <a:avLst/>
          </a:prstGeom>
          <a:noFill/>
        </p:spPr>
      </p:pic>
      <p:grpSp>
        <p:nvGrpSpPr>
          <p:cNvPr id="21" name="Группа 20"/>
          <p:cNvGrpSpPr/>
          <p:nvPr/>
        </p:nvGrpSpPr>
        <p:grpSpPr>
          <a:xfrm>
            <a:off x="0" y="5756334"/>
            <a:ext cx="9144000" cy="703262"/>
            <a:chOff x="3149600" y="8078619"/>
            <a:chExt cx="9144000" cy="703262"/>
          </a:xfrm>
        </p:grpSpPr>
        <p:sp>
          <p:nvSpPr>
            <p:cNvPr id="16" name="Прямоугольник 15"/>
            <p:cNvSpPr/>
            <p:nvPr/>
          </p:nvSpPr>
          <p:spPr>
            <a:xfrm>
              <a:off x="3149600" y="8156139"/>
              <a:ext cx="9144000" cy="600058"/>
            </a:xfrm>
            <a:prstGeom prst="rect">
              <a:avLst/>
            </a:prstGeom>
            <a:solidFill>
              <a:schemeClr val="bg1">
                <a:alpha val="78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 b="1">
                <a:latin typeface="+mj-lt"/>
              </a:endParaRPr>
            </a:p>
          </p:txBody>
        </p:sp>
        <p:sp>
          <p:nvSpPr>
            <p:cNvPr id="18" name="Rectangle 5"/>
            <p:cNvSpPr txBox="1">
              <a:spLocks noChangeArrowheads="1"/>
            </p:cNvSpPr>
            <p:nvPr/>
          </p:nvSpPr>
          <p:spPr bwMode="gray">
            <a:xfrm>
              <a:off x="3662364" y="8078619"/>
              <a:ext cx="6192836" cy="7032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rIns="0" anchor="ctr"/>
            <a:lstStyle/>
            <a:p>
              <a:pPr defTabSz="914400" eaLnBrk="0" hangingPunct="0">
                <a:lnSpc>
                  <a:spcPct val="95000"/>
                </a:lnSpc>
              </a:pPr>
              <a:r>
                <a:rPr lang="ru-RU" sz="2400" dirty="0" smtClean="0">
                  <a:solidFill>
                    <a:srgbClr val="000000"/>
                  </a:solidFill>
                </a:rPr>
                <a:t>Модернизация по вариантам №3, 4</a:t>
              </a:r>
              <a:endParaRPr lang="en-US" sz="2400" dirty="0">
                <a:solidFill>
                  <a:srgbClr val="000000"/>
                </a:solidFill>
              </a:endParaRPr>
            </a:p>
          </p:txBody>
        </p:sp>
      </p:grp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3">
                  <a:lumMod val="75000"/>
                </a:schemeClr>
              </a:gs>
              <a:gs pos="100000">
                <a:schemeClr val="accent4">
                  <a:lumMod val="75000"/>
                </a:schemeClr>
              </a:gs>
            </a:gsLst>
          </a:gra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t" anchorCtr="0"/>
          <a:lstStyle/>
          <a:p>
            <a:pPr algn="ctr"/>
            <a:endParaRPr lang="ru-RU"/>
          </a:p>
        </p:txBody>
      </p:sp>
      <p:sp>
        <p:nvSpPr>
          <p:cNvPr id="43010" name="Rectangle 5"/>
          <p:cNvSpPr txBox="1">
            <a:spLocks noChangeArrowheads="1"/>
          </p:cNvSpPr>
          <p:nvPr/>
        </p:nvSpPr>
        <p:spPr bwMode="gray">
          <a:xfrm>
            <a:off x="0" y="2830513"/>
            <a:ext cx="9144000" cy="60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rIns="0" anchor="ctr"/>
          <a:lstStyle/>
          <a:p>
            <a:pPr algn="ctr" defTabSz="914400" eaLnBrk="0" hangingPunct="0">
              <a:lnSpc>
                <a:spcPct val="95000"/>
              </a:lnSpc>
            </a:pPr>
            <a:r>
              <a:rPr lang="ru-RU" sz="6000" b="1" dirty="0" smtClean="0">
                <a:solidFill>
                  <a:schemeClr val="tx2"/>
                </a:solidFill>
                <a:cs typeface="Arial" charset="0"/>
              </a:rPr>
              <a:t>Спасибо </a:t>
            </a:r>
            <a:br>
              <a:rPr lang="ru-RU" sz="6000" b="1" dirty="0" smtClean="0">
                <a:solidFill>
                  <a:schemeClr val="tx2"/>
                </a:solidFill>
                <a:cs typeface="Arial" charset="0"/>
              </a:rPr>
            </a:br>
            <a:r>
              <a:rPr lang="ru-RU" sz="6000" b="1" dirty="0" smtClean="0">
                <a:solidFill>
                  <a:schemeClr val="tx2"/>
                </a:solidFill>
                <a:cs typeface="Arial" charset="0"/>
              </a:rPr>
              <a:t>за внимание!</a:t>
            </a:r>
            <a:endParaRPr lang="en-US" sz="6000" b="1" dirty="0">
              <a:solidFill>
                <a:schemeClr val="tx2"/>
              </a:solidFill>
              <a:cs typeface="Arial" charset="0"/>
            </a:endParaRPr>
          </a:p>
        </p:txBody>
      </p:sp>
      <p:pic>
        <p:nvPicPr>
          <p:cNvPr id="5" name="Picture 10" descr="C:\Users\undostress\Documents\Антарес\лого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28048" y="5755931"/>
            <a:ext cx="1400240" cy="749934"/>
          </a:xfrm>
          <a:prstGeom prst="rect">
            <a:avLst/>
          </a:prstGeom>
          <a:noFill/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S101875489">
  <a:themeElements>
    <a:clrScheme name="Brugerdefineret 6">
      <a:dk1>
        <a:srgbClr val="FFFCF9"/>
      </a:dk1>
      <a:lt1>
        <a:sysClr val="window" lastClr="FFFFFF"/>
      </a:lt1>
      <a:dk2>
        <a:srgbClr val="D7D8D9"/>
      </a:dk2>
      <a:lt2>
        <a:srgbClr val="FFFFFF"/>
      </a:lt2>
      <a:accent1>
        <a:srgbClr val="E6E6E6"/>
      </a:accent1>
      <a:accent2>
        <a:srgbClr val="F9AF18"/>
      </a:accent2>
      <a:accent3>
        <a:srgbClr val="78C5DD"/>
      </a:accent3>
      <a:accent4>
        <a:srgbClr val="0081BE"/>
      </a:accent4>
      <a:accent5>
        <a:srgbClr val="FAB900"/>
      </a:accent5>
      <a:accent6>
        <a:srgbClr val="E7711C"/>
      </a:accent6>
      <a:hlink>
        <a:srgbClr val="7EB220"/>
      </a:hlink>
      <a:folHlink>
        <a:srgbClr val="7EB22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1_Kontortema">
  <a:themeElements>
    <a:clrScheme name="Brugerdefineret 6">
      <a:dk1>
        <a:srgbClr val="FFFCF9"/>
      </a:dk1>
      <a:lt1>
        <a:sysClr val="window" lastClr="FFFFFF"/>
      </a:lt1>
      <a:dk2>
        <a:srgbClr val="D7D8D9"/>
      </a:dk2>
      <a:lt2>
        <a:srgbClr val="FFFFFF"/>
      </a:lt2>
      <a:accent1>
        <a:srgbClr val="E6E6E6"/>
      </a:accent1>
      <a:accent2>
        <a:srgbClr val="F9AF18"/>
      </a:accent2>
      <a:accent3>
        <a:srgbClr val="78C5DD"/>
      </a:accent3>
      <a:accent4>
        <a:srgbClr val="0081BE"/>
      </a:accent4>
      <a:accent5>
        <a:srgbClr val="FAB900"/>
      </a:accent5>
      <a:accent6>
        <a:srgbClr val="E7711C"/>
      </a:accent6>
      <a:hlink>
        <a:srgbClr val="7EB220"/>
      </a:hlink>
      <a:folHlink>
        <a:srgbClr val="7EB22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34D294EC-8BB3-4C9E-A77D-435A889AE85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TS101875489</Template>
  <TotalTime>1620</TotalTime>
  <Words>376</Words>
  <Application>Microsoft Office PowerPoint</Application>
  <PresentationFormat>Экран (4:3)</PresentationFormat>
  <Paragraphs>92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12</vt:i4>
      </vt:variant>
    </vt:vector>
  </HeadingPairs>
  <TitlesOfParts>
    <vt:vector size="14" baseType="lpstr">
      <vt:lpstr>TS101875489</vt:lpstr>
      <vt:lpstr>1_Kontortema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undostress</dc:creator>
  <cp:lastModifiedBy>Uno</cp:lastModifiedBy>
  <cp:revision>117</cp:revision>
  <dcterms:created xsi:type="dcterms:W3CDTF">2010-12-05T20:35:48Z</dcterms:created>
  <dcterms:modified xsi:type="dcterms:W3CDTF">2011-01-25T17:30:26Z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TC101875489</vt:lpwstr>
  </property>
</Properties>
</file>